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3.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4.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92" r:id="rId5"/>
    <p:sldMasterId id="2147483752" r:id="rId6"/>
    <p:sldMasterId id="2147483712" r:id="rId7"/>
    <p:sldMasterId id="2147483732" r:id="rId8"/>
  </p:sldMasterIdLst>
  <p:notesMasterIdLst>
    <p:notesMasterId r:id="rId21"/>
  </p:notesMasterIdLst>
  <p:sldIdLst>
    <p:sldId id="366" r:id="rId9"/>
    <p:sldId id="535" r:id="rId10"/>
    <p:sldId id="279" r:id="rId11"/>
    <p:sldId id="367" r:id="rId12"/>
    <p:sldId id="281" r:id="rId13"/>
    <p:sldId id="306" r:id="rId14"/>
    <p:sldId id="315" r:id="rId15"/>
    <p:sldId id="619" r:id="rId16"/>
    <p:sldId id="620" r:id="rId17"/>
    <p:sldId id="618" r:id="rId18"/>
    <p:sldId id="536" r:id="rId19"/>
    <p:sldId id="388" r:id="rId2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338A"/>
    <a:srgbClr val="27338B"/>
    <a:srgbClr val="E4014B"/>
    <a:srgbClr val="AFCA0A"/>
    <a:srgbClr val="F49200"/>
    <a:srgbClr val="FFF9F5"/>
    <a:srgbClr val="F1FAFF"/>
    <a:srgbClr val="0BBB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129" autoAdjust="0"/>
    <p:restoredTop sz="94694"/>
  </p:normalViewPr>
  <p:slideViewPr>
    <p:cSldViewPr snapToGrid="0" snapToObjects="1">
      <p:cViewPr varScale="1">
        <p:scale>
          <a:sx n="111" d="100"/>
          <a:sy n="111" d="100"/>
        </p:scale>
        <p:origin x="816" y="96"/>
      </p:cViewPr>
      <p:guideLst/>
    </p:cSldViewPr>
  </p:slideViewPr>
  <p:notesTextViewPr>
    <p:cViewPr>
      <p:scale>
        <a:sx n="1" d="1"/>
        <a:sy n="1" d="1"/>
      </p:scale>
      <p:origin x="0" y="0"/>
    </p:cViewPr>
  </p:notesTextViewPr>
  <p:sorterViewPr>
    <p:cViewPr>
      <p:scale>
        <a:sx n="100" d="100"/>
        <a:sy n="100" d="100"/>
      </p:scale>
      <p:origin x="0" y="-17098"/>
    </p:cViewPr>
  </p:sorterViewPr>
  <p:notesViewPr>
    <p:cSldViewPr snapToGrid="0" snapToObjects="1">
      <p:cViewPr varScale="1">
        <p:scale>
          <a:sx n="134" d="100"/>
          <a:sy n="134" d="100"/>
        </p:scale>
        <p:origin x="5280"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ane Stedeler-Gabriel" userId="7eaa2b47-df4d-4d4d-8928-416a79515e5c" providerId="ADAL" clId="{E1C67045-37A8-4A2C-AC6F-4DF266D3C6FE}"/>
    <pc:docChg chg="undo custSel addSld delSld modSld sldOrd modMainMaster">
      <pc:chgData name="Christiane Stedeler-Gabriel" userId="7eaa2b47-df4d-4d4d-8928-416a79515e5c" providerId="ADAL" clId="{E1C67045-37A8-4A2C-AC6F-4DF266D3C6FE}" dt="2023-07-11T06:30:02.336" v="2395" actId="1076"/>
      <pc:docMkLst>
        <pc:docMk/>
      </pc:docMkLst>
      <pc:sldChg chg="addSp delSp modSp add mod">
        <pc:chgData name="Christiane Stedeler-Gabriel" userId="7eaa2b47-df4d-4d4d-8928-416a79515e5c" providerId="ADAL" clId="{E1C67045-37A8-4A2C-AC6F-4DF266D3C6FE}" dt="2023-07-11T06:27:27.712" v="2377" actId="1076"/>
        <pc:sldMkLst>
          <pc:docMk/>
          <pc:sldMk cId="1703705160" sldId="306"/>
        </pc:sldMkLst>
        <pc:spChg chg="mod">
          <ac:chgData name="Christiane Stedeler-Gabriel" userId="7eaa2b47-df4d-4d4d-8928-416a79515e5c" providerId="ADAL" clId="{E1C67045-37A8-4A2C-AC6F-4DF266D3C6FE}" dt="2023-07-10T12:20:27" v="86" actId="20577"/>
          <ac:spMkLst>
            <pc:docMk/>
            <pc:sldMk cId="1703705160" sldId="306"/>
            <ac:spMk id="3" creationId="{45836422-D775-1BCA-5BD6-ABBA4D2558CA}"/>
          </ac:spMkLst>
        </pc:spChg>
        <pc:spChg chg="mod">
          <ac:chgData name="Christiane Stedeler-Gabriel" userId="7eaa2b47-df4d-4d4d-8928-416a79515e5c" providerId="ADAL" clId="{E1C67045-37A8-4A2C-AC6F-4DF266D3C6FE}" dt="2023-07-10T17:31:38.994" v="1860" actId="255"/>
          <ac:spMkLst>
            <pc:docMk/>
            <pc:sldMk cId="1703705160" sldId="306"/>
            <ac:spMk id="5" creationId="{4FFB3303-8C15-03D9-8359-7C331D91876D}"/>
          </ac:spMkLst>
        </pc:spChg>
        <pc:picChg chg="mod">
          <ac:chgData name="Christiane Stedeler-Gabriel" userId="7eaa2b47-df4d-4d4d-8928-416a79515e5c" providerId="ADAL" clId="{E1C67045-37A8-4A2C-AC6F-4DF266D3C6FE}" dt="2023-07-10T12:21:37.012" v="107" actId="1076"/>
          <ac:picMkLst>
            <pc:docMk/>
            <pc:sldMk cId="1703705160" sldId="306"/>
            <ac:picMk id="2" creationId="{AC883A6C-4C71-CABE-C8AD-7A7D7CFBCABD}"/>
          </ac:picMkLst>
        </pc:picChg>
        <pc:picChg chg="add mod">
          <ac:chgData name="Christiane Stedeler-Gabriel" userId="7eaa2b47-df4d-4d4d-8928-416a79515e5c" providerId="ADAL" clId="{E1C67045-37A8-4A2C-AC6F-4DF266D3C6FE}" dt="2023-07-11T06:27:27.712" v="2377" actId="1076"/>
          <ac:picMkLst>
            <pc:docMk/>
            <pc:sldMk cId="1703705160" sldId="306"/>
            <ac:picMk id="7" creationId="{041BB78A-1A63-63B8-EDBD-0E46DF7F49BF}"/>
          </ac:picMkLst>
        </pc:picChg>
        <pc:picChg chg="add del mod">
          <ac:chgData name="Christiane Stedeler-Gabriel" userId="7eaa2b47-df4d-4d4d-8928-416a79515e5c" providerId="ADAL" clId="{E1C67045-37A8-4A2C-AC6F-4DF266D3C6FE}" dt="2023-07-10T12:21:22.240" v="100" actId="478"/>
          <ac:picMkLst>
            <pc:docMk/>
            <pc:sldMk cId="1703705160" sldId="306"/>
            <ac:picMk id="7" creationId="{61998521-7AEC-88C5-7083-3A8F64C88739}"/>
          </ac:picMkLst>
        </pc:picChg>
        <pc:picChg chg="add del mod">
          <ac:chgData name="Christiane Stedeler-Gabriel" userId="7eaa2b47-df4d-4d4d-8928-416a79515e5c" providerId="ADAL" clId="{E1C67045-37A8-4A2C-AC6F-4DF266D3C6FE}" dt="2023-07-10T12:21:22.240" v="100" actId="478"/>
          <ac:picMkLst>
            <pc:docMk/>
            <pc:sldMk cId="1703705160" sldId="306"/>
            <ac:picMk id="9" creationId="{223053E1-989B-D342-C9F7-8A40DC4F62BD}"/>
          </ac:picMkLst>
        </pc:picChg>
        <pc:picChg chg="add del mod">
          <ac:chgData name="Christiane Stedeler-Gabriel" userId="7eaa2b47-df4d-4d4d-8928-416a79515e5c" providerId="ADAL" clId="{E1C67045-37A8-4A2C-AC6F-4DF266D3C6FE}" dt="2023-07-10T12:21:22.240" v="100" actId="478"/>
          <ac:picMkLst>
            <pc:docMk/>
            <pc:sldMk cId="1703705160" sldId="306"/>
            <ac:picMk id="11" creationId="{F439D6C0-2238-69D6-532C-6DFED98B245D}"/>
          </ac:picMkLst>
        </pc:picChg>
        <pc:picChg chg="add mod">
          <ac:chgData name="Christiane Stedeler-Gabriel" userId="7eaa2b47-df4d-4d4d-8928-416a79515e5c" providerId="ADAL" clId="{E1C67045-37A8-4A2C-AC6F-4DF266D3C6FE}" dt="2023-07-10T12:23:11.505" v="132" actId="14100"/>
          <ac:picMkLst>
            <pc:docMk/>
            <pc:sldMk cId="1703705160" sldId="306"/>
            <ac:picMk id="13" creationId="{BB12C573-9841-5B8D-B351-7E1DF9F69AF8}"/>
          </ac:picMkLst>
        </pc:picChg>
        <pc:picChg chg="add mod modCrop">
          <ac:chgData name="Christiane Stedeler-Gabriel" userId="7eaa2b47-df4d-4d4d-8928-416a79515e5c" providerId="ADAL" clId="{E1C67045-37A8-4A2C-AC6F-4DF266D3C6FE}" dt="2023-07-10T12:23:08.951" v="131" actId="1076"/>
          <ac:picMkLst>
            <pc:docMk/>
            <pc:sldMk cId="1703705160" sldId="306"/>
            <ac:picMk id="15" creationId="{7F57535B-29DC-8853-0FF9-AB7B8181C11A}"/>
          </ac:picMkLst>
        </pc:picChg>
      </pc:sldChg>
      <pc:sldChg chg="modSp add mod ord">
        <pc:chgData name="Christiane Stedeler-Gabriel" userId="7eaa2b47-df4d-4d4d-8928-416a79515e5c" providerId="ADAL" clId="{E1C67045-37A8-4A2C-AC6F-4DF266D3C6FE}" dt="2023-07-10T17:32:01.058" v="1869" actId="6549"/>
        <pc:sldMkLst>
          <pc:docMk/>
          <pc:sldMk cId="3127823181" sldId="315"/>
        </pc:sldMkLst>
        <pc:spChg chg="mod">
          <ac:chgData name="Christiane Stedeler-Gabriel" userId="7eaa2b47-df4d-4d4d-8928-416a79515e5c" providerId="ADAL" clId="{E1C67045-37A8-4A2C-AC6F-4DF266D3C6FE}" dt="2023-07-10T17:32:01.058" v="1869" actId="6549"/>
          <ac:spMkLst>
            <pc:docMk/>
            <pc:sldMk cId="3127823181" sldId="315"/>
            <ac:spMk id="5" creationId="{4FFB3303-8C15-03D9-8359-7C331D91876D}"/>
          </ac:spMkLst>
        </pc:spChg>
      </pc:sldChg>
      <pc:sldChg chg="modSp mod">
        <pc:chgData name="Christiane Stedeler-Gabriel" userId="7eaa2b47-df4d-4d4d-8928-416a79515e5c" providerId="ADAL" clId="{E1C67045-37A8-4A2C-AC6F-4DF266D3C6FE}" dt="2023-07-10T17:25:29.296" v="1655" actId="20577"/>
        <pc:sldMkLst>
          <pc:docMk/>
          <pc:sldMk cId="3820036567" sldId="367"/>
        </pc:sldMkLst>
        <pc:spChg chg="mod">
          <ac:chgData name="Christiane Stedeler-Gabriel" userId="7eaa2b47-df4d-4d4d-8928-416a79515e5c" providerId="ADAL" clId="{E1C67045-37A8-4A2C-AC6F-4DF266D3C6FE}" dt="2023-07-10T17:25:29.296" v="1655" actId="20577"/>
          <ac:spMkLst>
            <pc:docMk/>
            <pc:sldMk cId="3820036567" sldId="367"/>
            <ac:spMk id="6" creationId="{00000000-0000-0000-0000-000000000000}"/>
          </ac:spMkLst>
        </pc:spChg>
      </pc:sldChg>
      <pc:sldChg chg="addSp modSp mod">
        <pc:chgData name="Christiane Stedeler-Gabriel" userId="7eaa2b47-df4d-4d4d-8928-416a79515e5c" providerId="ADAL" clId="{E1C67045-37A8-4A2C-AC6F-4DF266D3C6FE}" dt="2023-07-10T17:27:16.450" v="1857" actId="6549"/>
        <pc:sldMkLst>
          <pc:docMk/>
          <pc:sldMk cId="2350236961" sldId="369"/>
        </pc:sldMkLst>
        <pc:spChg chg="mod">
          <ac:chgData name="Christiane Stedeler-Gabriel" userId="7eaa2b47-df4d-4d4d-8928-416a79515e5c" providerId="ADAL" clId="{E1C67045-37A8-4A2C-AC6F-4DF266D3C6FE}" dt="2023-07-10T12:16:39.404" v="75" actId="6549"/>
          <ac:spMkLst>
            <pc:docMk/>
            <pc:sldMk cId="2350236961" sldId="369"/>
            <ac:spMk id="3" creationId="{00000000-0000-0000-0000-000000000000}"/>
          </ac:spMkLst>
        </pc:spChg>
        <pc:spChg chg="add mod">
          <ac:chgData name="Christiane Stedeler-Gabriel" userId="7eaa2b47-df4d-4d4d-8928-416a79515e5c" providerId="ADAL" clId="{E1C67045-37A8-4A2C-AC6F-4DF266D3C6FE}" dt="2023-07-10T17:27:16.450" v="1857" actId="6549"/>
          <ac:spMkLst>
            <pc:docMk/>
            <pc:sldMk cId="2350236961" sldId="369"/>
            <ac:spMk id="4" creationId="{8D711506-4EE4-E49B-153B-97CF6C9085B8}"/>
          </ac:spMkLst>
        </pc:spChg>
        <pc:spChg chg="mod">
          <ac:chgData name="Christiane Stedeler-Gabriel" userId="7eaa2b47-df4d-4d4d-8928-416a79515e5c" providerId="ADAL" clId="{E1C67045-37A8-4A2C-AC6F-4DF266D3C6FE}" dt="2023-06-28T07:16:43.251" v="33" actId="6549"/>
          <ac:spMkLst>
            <pc:docMk/>
            <pc:sldMk cId="2350236961" sldId="369"/>
            <ac:spMk id="8" creationId="{EB50A54B-7201-4F29-BEE8-33456404B970}"/>
          </ac:spMkLst>
        </pc:spChg>
      </pc:sldChg>
      <pc:sldChg chg="modSp mod">
        <pc:chgData name="Christiane Stedeler-Gabriel" userId="7eaa2b47-df4d-4d4d-8928-416a79515e5c" providerId="ADAL" clId="{E1C67045-37A8-4A2C-AC6F-4DF266D3C6FE}" dt="2023-06-28T07:17:38.287" v="67" actId="6549"/>
        <pc:sldMkLst>
          <pc:docMk/>
          <pc:sldMk cId="226793996" sldId="388"/>
        </pc:sldMkLst>
        <pc:spChg chg="mod">
          <ac:chgData name="Christiane Stedeler-Gabriel" userId="7eaa2b47-df4d-4d4d-8928-416a79515e5c" providerId="ADAL" clId="{E1C67045-37A8-4A2C-AC6F-4DF266D3C6FE}" dt="2023-06-28T07:17:38.287" v="67" actId="6549"/>
          <ac:spMkLst>
            <pc:docMk/>
            <pc:sldMk cId="226793996" sldId="388"/>
            <ac:spMk id="2" creationId="{3072DAE5-A8E0-2AC7-A21F-06265895E13A}"/>
          </ac:spMkLst>
        </pc:spChg>
      </pc:sldChg>
      <pc:sldChg chg="addSp modSp mod">
        <pc:chgData name="Christiane Stedeler-Gabriel" userId="7eaa2b47-df4d-4d4d-8928-416a79515e5c" providerId="ADAL" clId="{E1C67045-37A8-4A2C-AC6F-4DF266D3C6FE}" dt="2023-07-11T06:30:02.336" v="2395" actId="1076"/>
        <pc:sldMkLst>
          <pc:docMk/>
          <pc:sldMk cId="650784167" sldId="536"/>
        </pc:sldMkLst>
        <pc:spChg chg="mod">
          <ac:chgData name="Christiane Stedeler-Gabriel" userId="7eaa2b47-df4d-4d4d-8928-416a79515e5c" providerId="ADAL" clId="{E1C67045-37A8-4A2C-AC6F-4DF266D3C6FE}" dt="2023-07-10T12:23:36.445" v="134" actId="20577"/>
          <ac:spMkLst>
            <pc:docMk/>
            <pc:sldMk cId="650784167" sldId="536"/>
            <ac:spMk id="9" creationId="{00000000-0000-0000-0000-000000000000}"/>
          </ac:spMkLst>
        </pc:spChg>
        <pc:picChg chg="add mod">
          <ac:chgData name="Christiane Stedeler-Gabriel" userId="7eaa2b47-df4d-4d4d-8928-416a79515e5c" providerId="ADAL" clId="{E1C67045-37A8-4A2C-AC6F-4DF266D3C6FE}" dt="2023-07-11T06:30:02.336" v="2395" actId="1076"/>
          <ac:picMkLst>
            <pc:docMk/>
            <pc:sldMk cId="650784167" sldId="536"/>
            <ac:picMk id="3" creationId="{6F247F32-ACCB-2B2D-CCE4-A395E5C08C6B}"/>
          </ac:picMkLst>
        </pc:picChg>
      </pc:sldChg>
      <pc:sldChg chg="modSp new del mod">
        <pc:chgData name="Christiane Stedeler-Gabriel" userId="7eaa2b47-df4d-4d4d-8928-416a79515e5c" providerId="ADAL" clId="{E1C67045-37A8-4A2C-AC6F-4DF266D3C6FE}" dt="2023-07-10T17:32:24.277" v="1870" actId="2696"/>
        <pc:sldMkLst>
          <pc:docMk/>
          <pc:sldMk cId="1496988443" sldId="537"/>
        </pc:sldMkLst>
        <pc:spChg chg="mod">
          <ac:chgData name="Christiane Stedeler-Gabriel" userId="7eaa2b47-df4d-4d4d-8928-416a79515e5c" providerId="ADAL" clId="{E1C67045-37A8-4A2C-AC6F-4DF266D3C6FE}" dt="2023-07-10T12:33:27.555" v="693" actId="27636"/>
          <ac:spMkLst>
            <pc:docMk/>
            <pc:sldMk cId="1496988443" sldId="537"/>
            <ac:spMk id="2" creationId="{36A663FE-5322-36A2-53A4-450FFB5AB24B}"/>
          </ac:spMkLst>
        </pc:spChg>
        <pc:spChg chg="mod">
          <ac:chgData name="Christiane Stedeler-Gabriel" userId="7eaa2b47-df4d-4d4d-8928-416a79515e5c" providerId="ADAL" clId="{E1C67045-37A8-4A2C-AC6F-4DF266D3C6FE}" dt="2023-07-10T12:31:35.853" v="689"/>
          <ac:spMkLst>
            <pc:docMk/>
            <pc:sldMk cId="1496988443" sldId="537"/>
            <ac:spMk id="3" creationId="{AAEF5757-283A-A609-F44F-7228D7083D19}"/>
          </ac:spMkLst>
        </pc:spChg>
      </pc:sldChg>
      <pc:sldChg chg="add del ord">
        <pc:chgData name="Christiane Stedeler-Gabriel" userId="7eaa2b47-df4d-4d4d-8928-416a79515e5c" providerId="ADAL" clId="{E1C67045-37A8-4A2C-AC6F-4DF266D3C6FE}" dt="2023-07-10T12:24:47.298" v="150" actId="47"/>
        <pc:sldMkLst>
          <pc:docMk/>
          <pc:sldMk cId="2010092317" sldId="537"/>
        </pc:sldMkLst>
      </pc:sldChg>
      <pc:sldChg chg="add del">
        <pc:chgData name="Christiane Stedeler-Gabriel" userId="7eaa2b47-df4d-4d4d-8928-416a79515e5c" providerId="ADAL" clId="{E1C67045-37A8-4A2C-AC6F-4DF266D3C6FE}" dt="2023-07-10T12:54:30.174" v="1598" actId="47"/>
        <pc:sldMkLst>
          <pc:docMk/>
          <pc:sldMk cId="1159006727" sldId="611"/>
        </pc:sldMkLst>
      </pc:sldChg>
      <pc:sldChg chg="addSp delSp modSp add del mod">
        <pc:chgData name="Christiane Stedeler-Gabriel" userId="7eaa2b47-df4d-4d4d-8928-416a79515e5c" providerId="ADAL" clId="{E1C67045-37A8-4A2C-AC6F-4DF266D3C6FE}" dt="2023-07-10T12:53:42.757" v="1573" actId="47"/>
        <pc:sldMkLst>
          <pc:docMk/>
          <pc:sldMk cId="702811866" sldId="612"/>
        </pc:sldMkLst>
        <pc:spChg chg="add del mod">
          <ac:chgData name="Christiane Stedeler-Gabriel" userId="7eaa2b47-df4d-4d4d-8928-416a79515e5c" providerId="ADAL" clId="{E1C67045-37A8-4A2C-AC6F-4DF266D3C6FE}" dt="2023-07-10T12:34:55.138" v="696"/>
          <ac:spMkLst>
            <pc:docMk/>
            <pc:sldMk cId="702811866" sldId="612"/>
            <ac:spMk id="4" creationId="{BEDEED30-CC98-6466-F523-0DB6406467B1}"/>
          </ac:spMkLst>
        </pc:spChg>
        <pc:spChg chg="add mod">
          <ac:chgData name="Christiane Stedeler-Gabriel" userId="7eaa2b47-df4d-4d4d-8928-416a79515e5c" providerId="ADAL" clId="{E1C67045-37A8-4A2C-AC6F-4DF266D3C6FE}" dt="2023-07-10T12:44:56.206" v="1316" actId="21"/>
          <ac:spMkLst>
            <pc:docMk/>
            <pc:sldMk cId="702811866" sldId="612"/>
            <ac:spMk id="7" creationId="{36562561-F899-554B-8B77-4E52BD3B912F}"/>
          </ac:spMkLst>
        </pc:spChg>
        <pc:picChg chg="del">
          <ac:chgData name="Christiane Stedeler-Gabriel" userId="7eaa2b47-df4d-4d4d-8928-416a79515e5c" providerId="ADAL" clId="{E1C67045-37A8-4A2C-AC6F-4DF266D3C6FE}" dt="2023-07-10T12:34:03.348" v="695" actId="478"/>
          <ac:picMkLst>
            <pc:docMk/>
            <pc:sldMk cId="702811866" sldId="612"/>
            <ac:picMk id="5" creationId="{15A91E2F-81B0-32C5-0F0E-E3086430B025}"/>
          </ac:picMkLst>
        </pc:picChg>
        <pc:picChg chg="add del mod">
          <ac:chgData name="Christiane Stedeler-Gabriel" userId="7eaa2b47-df4d-4d4d-8928-416a79515e5c" providerId="ADAL" clId="{E1C67045-37A8-4A2C-AC6F-4DF266D3C6FE}" dt="2023-07-10T12:44:56.206" v="1316" actId="21"/>
          <ac:picMkLst>
            <pc:docMk/>
            <pc:sldMk cId="702811866" sldId="612"/>
            <ac:picMk id="1026" creationId="{DD1DC436-094F-3837-3D95-19E81681ECCF}"/>
          </ac:picMkLst>
        </pc:picChg>
      </pc:sldChg>
      <pc:sldChg chg="modSp add del mod">
        <pc:chgData name="Christiane Stedeler-Gabriel" userId="7eaa2b47-df4d-4d4d-8928-416a79515e5c" providerId="ADAL" clId="{E1C67045-37A8-4A2C-AC6F-4DF266D3C6FE}" dt="2023-07-10T12:41:26.914" v="1119" actId="47"/>
        <pc:sldMkLst>
          <pc:docMk/>
          <pc:sldMk cId="3290252573" sldId="613"/>
        </pc:sldMkLst>
        <pc:spChg chg="mod">
          <ac:chgData name="Christiane Stedeler-Gabriel" userId="7eaa2b47-df4d-4d4d-8928-416a79515e5c" providerId="ADAL" clId="{E1C67045-37A8-4A2C-AC6F-4DF266D3C6FE}" dt="2023-07-10T12:33:27.527" v="691" actId="27636"/>
          <ac:spMkLst>
            <pc:docMk/>
            <pc:sldMk cId="3290252573" sldId="613"/>
            <ac:spMk id="2" creationId="{DE10F4F1-F64F-7688-585D-1D0CECF5C319}"/>
          </ac:spMkLst>
        </pc:spChg>
      </pc:sldChg>
      <pc:sldChg chg="delSp modSp add del mod">
        <pc:chgData name="Christiane Stedeler-Gabriel" userId="7eaa2b47-df4d-4d4d-8928-416a79515e5c" providerId="ADAL" clId="{E1C67045-37A8-4A2C-AC6F-4DF266D3C6FE}" dt="2023-07-10T12:43:52.186" v="1273" actId="47"/>
        <pc:sldMkLst>
          <pc:docMk/>
          <pc:sldMk cId="1939638900" sldId="616"/>
        </pc:sldMkLst>
        <pc:spChg chg="mod">
          <ac:chgData name="Christiane Stedeler-Gabriel" userId="7eaa2b47-df4d-4d4d-8928-416a79515e5c" providerId="ADAL" clId="{E1C67045-37A8-4A2C-AC6F-4DF266D3C6FE}" dt="2023-07-10T12:33:27.547" v="692" actId="27636"/>
          <ac:spMkLst>
            <pc:docMk/>
            <pc:sldMk cId="1939638900" sldId="616"/>
            <ac:spMk id="2" creationId="{190ACD20-47A8-ED7A-113B-C45F8D27C5AE}"/>
          </ac:spMkLst>
        </pc:spChg>
        <pc:spChg chg="del">
          <ac:chgData name="Christiane Stedeler-Gabriel" userId="7eaa2b47-df4d-4d4d-8928-416a79515e5c" providerId="ADAL" clId="{E1C67045-37A8-4A2C-AC6F-4DF266D3C6FE}" dt="2023-07-10T12:42:22.947" v="1180" actId="478"/>
          <ac:spMkLst>
            <pc:docMk/>
            <pc:sldMk cId="1939638900" sldId="616"/>
            <ac:spMk id="5" creationId="{FAB9EBA7-208C-694D-963C-109F36AA36B3}"/>
          </ac:spMkLst>
        </pc:spChg>
        <pc:spChg chg="del">
          <ac:chgData name="Christiane Stedeler-Gabriel" userId="7eaa2b47-df4d-4d4d-8928-416a79515e5c" providerId="ADAL" clId="{E1C67045-37A8-4A2C-AC6F-4DF266D3C6FE}" dt="2023-07-10T12:42:09.212" v="1178" actId="478"/>
          <ac:spMkLst>
            <pc:docMk/>
            <pc:sldMk cId="1939638900" sldId="616"/>
            <ac:spMk id="7" creationId="{7B5F6497-A907-8BFB-68A9-72BC043F2545}"/>
          </ac:spMkLst>
        </pc:spChg>
        <pc:spChg chg="del">
          <ac:chgData name="Christiane Stedeler-Gabriel" userId="7eaa2b47-df4d-4d4d-8928-416a79515e5c" providerId="ADAL" clId="{E1C67045-37A8-4A2C-AC6F-4DF266D3C6FE}" dt="2023-07-10T12:42:04.877" v="1175" actId="478"/>
          <ac:spMkLst>
            <pc:docMk/>
            <pc:sldMk cId="1939638900" sldId="616"/>
            <ac:spMk id="9" creationId="{32BFBDDF-8408-6E26-3BEB-928492475F6C}"/>
          </ac:spMkLst>
        </pc:spChg>
        <pc:spChg chg="del">
          <ac:chgData name="Christiane Stedeler-Gabriel" userId="7eaa2b47-df4d-4d4d-8928-416a79515e5c" providerId="ADAL" clId="{E1C67045-37A8-4A2C-AC6F-4DF266D3C6FE}" dt="2023-07-10T12:42:20.384" v="1179" actId="478"/>
          <ac:spMkLst>
            <pc:docMk/>
            <pc:sldMk cId="1939638900" sldId="616"/>
            <ac:spMk id="11" creationId="{9AB1BD97-39D2-B40C-34A0-4AC9F71AF6B8}"/>
          </ac:spMkLst>
        </pc:spChg>
        <pc:spChg chg="mod">
          <ac:chgData name="Christiane Stedeler-Gabriel" userId="7eaa2b47-df4d-4d4d-8928-416a79515e5c" providerId="ADAL" clId="{E1C67045-37A8-4A2C-AC6F-4DF266D3C6FE}" dt="2023-07-10T12:33:55.792" v="694" actId="20577"/>
          <ac:spMkLst>
            <pc:docMk/>
            <pc:sldMk cId="1939638900" sldId="616"/>
            <ac:spMk id="13" creationId="{F0D411B1-C274-A109-AAD0-0A57A70BA52F}"/>
          </ac:spMkLst>
        </pc:spChg>
        <pc:spChg chg="del">
          <ac:chgData name="Christiane Stedeler-Gabriel" userId="7eaa2b47-df4d-4d4d-8928-416a79515e5c" providerId="ADAL" clId="{E1C67045-37A8-4A2C-AC6F-4DF266D3C6FE}" dt="2023-07-10T12:42:06.697" v="1176" actId="478"/>
          <ac:spMkLst>
            <pc:docMk/>
            <pc:sldMk cId="1939638900" sldId="616"/>
            <ac:spMk id="14" creationId="{154D56D3-C6E3-8674-0AD3-E0E87FD2E23A}"/>
          </ac:spMkLst>
        </pc:spChg>
        <pc:spChg chg="del">
          <ac:chgData name="Christiane Stedeler-Gabriel" userId="7eaa2b47-df4d-4d4d-8928-416a79515e5c" providerId="ADAL" clId="{E1C67045-37A8-4A2C-AC6F-4DF266D3C6FE}" dt="2023-07-10T12:42:07.995" v="1177" actId="478"/>
          <ac:spMkLst>
            <pc:docMk/>
            <pc:sldMk cId="1939638900" sldId="616"/>
            <ac:spMk id="18" creationId="{289E2AC0-EFDF-F034-9D45-CACCB761B4C4}"/>
          </ac:spMkLst>
        </pc:spChg>
      </pc:sldChg>
      <pc:sldChg chg="addSp delSp modSp new del mod">
        <pc:chgData name="Christiane Stedeler-Gabriel" userId="7eaa2b47-df4d-4d4d-8928-416a79515e5c" providerId="ADAL" clId="{E1C67045-37A8-4A2C-AC6F-4DF266D3C6FE}" dt="2023-07-10T12:41:09.312" v="1088" actId="47"/>
        <pc:sldMkLst>
          <pc:docMk/>
          <pc:sldMk cId="1000071913" sldId="617"/>
        </pc:sldMkLst>
        <pc:spChg chg="del">
          <ac:chgData name="Christiane Stedeler-Gabriel" userId="7eaa2b47-df4d-4d4d-8928-416a79515e5c" providerId="ADAL" clId="{E1C67045-37A8-4A2C-AC6F-4DF266D3C6FE}" dt="2023-07-10T12:37:11.055" v="852"/>
          <ac:spMkLst>
            <pc:docMk/>
            <pc:sldMk cId="1000071913" sldId="617"/>
            <ac:spMk id="2" creationId="{160E402B-A0B9-76FC-49FC-451D1AF24210}"/>
          </ac:spMkLst>
        </pc:spChg>
        <pc:spChg chg="mod">
          <ac:chgData name="Christiane Stedeler-Gabriel" userId="7eaa2b47-df4d-4d4d-8928-416a79515e5c" providerId="ADAL" clId="{E1C67045-37A8-4A2C-AC6F-4DF266D3C6FE}" dt="2023-07-10T12:37:25.442" v="896" actId="20577"/>
          <ac:spMkLst>
            <pc:docMk/>
            <pc:sldMk cId="1000071913" sldId="617"/>
            <ac:spMk id="3" creationId="{4DCD9179-3A47-5ADD-34A5-BBBF5A94105A}"/>
          </ac:spMkLst>
        </pc:spChg>
        <pc:spChg chg="del">
          <ac:chgData name="Christiane Stedeler-Gabriel" userId="7eaa2b47-df4d-4d4d-8928-416a79515e5c" providerId="ADAL" clId="{E1C67045-37A8-4A2C-AC6F-4DF266D3C6FE}" dt="2023-07-10T12:38:20.315" v="906" actId="478"/>
          <ac:spMkLst>
            <pc:docMk/>
            <pc:sldMk cId="1000071913" sldId="617"/>
            <ac:spMk id="4" creationId="{786EC068-C515-F485-A691-C96E9C0AA4BA}"/>
          </ac:spMkLst>
        </pc:spChg>
        <pc:spChg chg="del">
          <ac:chgData name="Christiane Stedeler-Gabriel" userId="7eaa2b47-df4d-4d4d-8928-416a79515e5c" providerId="ADAL" clId="{E1C67045-37A8-4A2C-AC6F-4DF266D3C6FE}" dt="2023-07-10T12:38:17.043" v="905" actId="478"/>
          <ac:spMkLst>
            <pc:docMk/>
            <pc:sldMk cId="1000071913" sldId="617"/>
            <ac:spMk id="5" creationId="{2E8B47DC-3176-C5C5-65A0-12D47084ECB8}"/>
          </ac:spMkLst>
        </pc:spChg>
        <pc:spChg chg="add mod">
          <ac:chgData name="Christiane Stedeler-Gabriel" userId="7eaa2b47-df4d-4d4d-8928-416a79515e5c" providerId="ADAL" clId="{E1C67045-37A8-4A2C-AC6F-4DF266D3C6FE}" dt="2023-07-10T12:39:15.959" v="914" actId="478"/>
          <ac:spMkLst>
            <pc:docMk/>
            <pc:sldMk cId="1000071913" sldId="617"/>
            <ac:spMk id="9" creationId="{D35C18CC-55BD-8098-89CF-18243BEC593F}"/>
          </ac:spMkLst>
        </pc:spChg>
        <pc:spChg chg="add mod">
          <ac:chgData name="Christiane Stedeler-Gabriel" userId="7eaa2b47-df4d-4d4d-8928-416a79515e5c" providerId="ADAL" clId="{E1C67045-37A8-4A2C-AC6F-4DF266D3C6FE}" dt="2023-07-10T12:39:34.528" v="919" actId="207"/>
          <ac:spMkLst>
            <pc:docMk/>
            <pc:sldMk cId="1000071913" sldId="617"/>
            <ac:spMk id="10" creationId="{D8A2D972-F88A-1B73-9E36-2CE2A9273705}"/>
          </ac:spMkLst>
        </pc:spChg>
        <pc:picChg chg="add del mod">
          <ac:chgData name="Christiane Stedeler-Gabriel" userId="7eaa2b47-df4d-4d4d-8928-416a79515e5c" providerId="ADAL" clId="{E1C67045-37A8-4A2C-AC6F-4DF266D3C6FE}" dt="2023-07-10T12:39:15.959" v="914" actId="478"/>
          <ac:picMkLst>
            <pc:docMk/>
            <pc:sldMk cId="1000071913" sldId="617"/>
            <ac:picMk id="6" creationId="{BD77FED8-428B-96F8-9A9D-E46B4C1646A5}"/>
          </ac:picMkLst>
        </pc:picChg>
        <pc:picChg chg="add mod">
          <ac:chgData name="Christiane Stedeler-Gabriel" userId="7eaa2b47-df4d-4d4d-8928-416a79515e5c" providerId="ADAL" clId="{E1C67045-37A8-4A2C-AC6F-4DF266D3C6FE}" dt="2023-07-10T12:39:19.006" v="915" actId="1076"/>
          <ac:picMkLst>
            <pc:docMk/>
            <pc:sldMk cId="1000071913" sldId="617"/>
            <ac:picMk id="7" creationId="{1D8279A9-C48A-C7CD-75D8-3D913338E0F4}"/>
          </ac:picMkLst>
        </pc:picChg>
      </pc:sldChg>
      <pc:sldChg chg="addSp delSp modSp new mod">
        <pc:chgData name="Christiane Stedeler-Gabriel" userId="7eaa2b47-df4d-4d4d-8928-416a79515e5c" providerId="ADAL" clId="{E1C67045-37A8-4A2C-AC6F-4DF266D3C6FE}" dt="2023-07-10T18:07:15.840" v="2360" actId="1076"/>
        <pc:sldMkLst>
          <pc:docMk/>
          <pc:sldMk cId="909534757" sldId="618"/>
        </pc:sldMkLst>
        <pc:spChg chg="mod">
          <ac:chgData name="Christiane Stedeler-Gabriel" userId="7eaa2b47-df4d-4d4d-8928-416a79515e5c" providerId="ADAL" clId="{E1C67045-37A8-4A2C-AC6F-4DF266D3C6FE}" dt="2023-07-10T12:36:11.357" v="720" actId="20577"/>
          <ac:spMkLst>
            <pc:docMk/>
            <pc:sldMk cId="909534757" sldId="618"/>
            <ac:spMk id="2" creationId="{C6507219-BE74-C513-CEF3-85C67F197975}"/>
          </ac:spMkLst>
        </pc:spChg>
        <pc:spChg chg="mod">
          <ac:chgData name="Christiane Stedeler-Gabriel" userId="7eaa2b47-df4d-4d4d-8928-416a79515e5c" providerId="ADAL" clId="{E1C67045-37A8-4A2C-AC6F-4DF266D3C6FE}" dt="2023-07-10T12:36:36.869" v="799" actId="20577"/>
          <ac:spMkLst>
            <pc:docMk/>
            <pc:sldMk cId="909534757" sldId="618"/>
            <ac:spMk id="3" creationId="{30C6F8CE-EB12-FA9C-5CCE-E9B4DBEF8D4B}"/>
          </ac:spMkLst>
        </pc:spChg>
        <pc:spChg chg="mod">
          <ac:chgData name="Christiane Stedeler-Gabriel" userId="7eaa2b47-df4d-4d4d-8928-416a79515e5c" providerId="ADAL" clId="{E1C67045-37A8-4A2C-AC6F-4DF266D3C6FE}" dt="2023-07-10T12:36:41.280" v="814" actId="20577"/>
          <ac:spMkLst>
            <pc:docMk/>
            <pc:sldMk cId="909534757" sldId="618"/>
            <ac:spMk id="4" creationId="{3A086D7D-3E0D-E871-15B2-C16BA43D1CE8}"/>
          </ac:spMkLst>
        </pc:spChg>
        <pc:spChg chg="mod">
          <ac:chgData name="Christiane Stedeler-Gabriel" userId="7eaa2b47-df4d-4d4d-8928-416a79515e5c" providerId="ADAL" clId="{E1C67045-37A8-4A2C-AC6F-4DF266D3C6FE}" dt="2023-07-10T12:36:29.174" v="765" actId="20577"/>
          <ac:spMkLst>
            <pc:docMk/>
            <pc:sldMk cId="909534757" sldId="618"/>
            <ac:spMk id="5" creationId="{3A04FB72-8E64-2763-C54F-2B3C40E79281}"/>
          </ac:spMkLst>
        </pc:spChg>
        <pc:spChg chg="del">
          <ac:chgData name="Christiane Stedeler-Gabriel" userId="7eaa2b47-df4d-4d4d-8928-416a79515e5c" providerId="ADAL" clId="{E1C67045-37A8-4A2C-AC6F-4DF266D3C6FE}" dt="2023-07-10T17:39:24.818" v="2093"/>
          <ac:spMkLst>
            <pc:docMk/>
            <pc:sldMk cId="909534757" sldId="618"/>
            <ac:spMk id="6" creationId="{B52E77DA-39B8-9AEC-92C6-8A158292A468}"/>
          </ac:spMkLst>
        </pc:spChg>
        <pc:spChg chg="del">
          <ac:chgData name="Christiane Stedeler-Gabriel" userId="7eaa2b47-df4d-4d4d-8928-416a79515e5c" providerId="ADAL" clId="{E1C67045-37A8-4A2C-AC6F-4DF266D3C6FE}" dt="2023-07-10T17:42:41.678" v="2103"/>
          <ac:spMkLst>
            <pc:docMk/>
            <pc:sldMk cId="909534757" sldId="618"/>
            <ac:spMk id="7" creationId="{B4803633-DC9C-9C60-CA4D-D116BCC2C139}"/>
          </ac:spMkLst>
        </pc:spChg>
        <pc:spChg chg="mod ord">
          <ac:chgData name="Christiane Stedeler-Gabriel" userId="7eaa2b47-df4d-4d4d-8928-416a79515e5c" providerId="ADAL" clId="{E1C67045-37A8-4A2C-AC6F-4DF266D3C6FE}" dt="2023-07-10T18:04:56.906" v="2331" actId="27636"/>
          <ac:spMkLst>
            <pc:docMk/>
            <pc:sldMk cId="909534757" sldId="618"/>
            <ac:spMk id="8" creationId="{C3694B7B-71A5-86BF-FA3D-C3ACCD2E6332}"/>
          </ac:spMkLst>
        </pc:spChg>
        <pc:spChg chg="add mod">
          <ac:chgData name="Christiane Stedeler-Gabriel" userId="7eaa2b47-df4d-4d4d-8928-416a79515e5c" providerId="ADAL" clId="{E1C67045-37A8-4A2C-AC6F-4DF266D3C6FE}" dt="2023-07-10T18:05:50.132" v="2340" actId="20577"/>
          <ac:spMkLst>
            <pc:docMk/>
            <pc:sldMk cId="909534757" sldId="618"/>
            <ac:spMk id="13" creationId="{388385AC-179A-87C7-3E52-101B4912E119}"/>
          </ac:spMkLst>
        </pc:spChg>
        <pc:spChg chg="add del mod">
          <ac:chgData name="Christiane Stedeler-Gabriel" userId="7eaa2b47-df4d-4d4d-8928-416a79515e5c" providerId="ADAL" clId="{E1C67045-37A8-4A2C-AC6F-4DF266D3C6FE}" dt="2023-07-10T17:46:07.722" v="2137" actId="478"/>
          <ac:spMkLst>
            <pc:docMk/>
            <pc:sldMk cId="909534757" sldId="618"/>
            <ac:spMk id="19" creationId="{5E4BAF04-FDC7-74D7-EAE8-5BD5116E1DA2}"/>
          </ac:spMkLst>
        </pc:spChg>
        <pc:spChg chg="add mod">
          <ac:chgData name="Christiane Stedeler-Gabriel" userId="7eaa2b47-df4d-4d4d-8928-416a79515e5c" providerId="ADAL" clId="{E1C67045-37A8-4A2C-AC6F-4DF266D3C6FE}" dt="2023-07-10T18:05:43.480" v="2338" actId="20577"/>
          <ac:spMkLst>
            <pc:docMk/>
            <pc:sldMk cId="909534757" sldId="618"/>
            <ac:spMk id="22" creationId="{E931E147-BE89-5FA0-B2FA-6DAE7EE7D2B5}"/>
          </ac:spMkLst>
        </pc:spChg>
        <pc:picChg chg="add mod">
          <ac:chgData name="Christiane Stedeler-Gabriel" userId="7eaa2b47-df4d-4d4d-8928-416a79515e5c" providerId="ADAL" clId="{E1C67045-37A8-4A2C-AC6F-4DF266D3C6FE}" dt="2023-07-10T18:04:46.796" v="2324" actId="14100"/>
          <ac:picMkLst>
            <pc:docMk/>
            <pc:sldMk cId="909534757" sldId="618"/>
            <ac:picMk id="10" creationId="{148D7033-0D7F-D65E-9EC0-447A10CB8D4B}"/>
          </ac:picMkLst>
        </pc:picChg>
        <pc:picChg chg="add mod">
          <ac:chgData name="Christiane Stedeler-Gabriel" userId="7eaa2b47-df4d-4d4d-8928-416a79515e5c" providerId="ADAL" clId="{E1C67045-37A8-4A2C-AC6F-4DF266D3C6FE}" dt="2023-07-10T18:04:59.604" v="2332" actId="1076"/>
          <ac:picMkLst>
            <pc:docMk/>
            <pc:sldMk cId="909534757" sldId="618"/>
            <ac:picMk id="12" creationId="{1AA02F7A-BF01-459C-325A-AB501377D08A}"/>
          </ac:picMkLst>
        </pc:picChg>
        <pc:picChg chg="add del mod">
          <ac:chgData name="Christiane Stedeler-Gabriel" userId="7eaa2b47-df4d-4d4d-8928-416a79515e5c" providerId="ADAL" clId="{E1C67045-37A8-4A2C-AC6F-4DF266D3C6FE}" dt="2023-07-10T17:44:59.395" v="2129" actId="478"/>
          <ac:picMkLst>
            <pc:docMk/>
            <pc:sldMk cId="909534757" sldId="618"/>
            <ac:picMk id="14" creationId="{C97E5B1F-6F2F-343F-BA4D-F9587793AD51}"/>
          </ac:picMkLst>
        </pc:picChg>
        <pc:picChg chg="add del mod">
          <ac:chgData name="Christiane Stedeler-Gabriel" userId="7eaa2b47-df4d-4d4d-8928-416a79515e5c" providerId="ADAL" clId="{E1C67045-37A8-4A2C-AC6F-4DF266D3C6FE}" dt="2023-07-10T17:46:14.211" v="2142" actId="478"/>
          <ac:picMkLst>
            <pc:docMk/>
            <pc:sldMk cId="909534757" sldId="618"/>
            <ac:picMk id="15" creationId="{1955B8C1-3DAB-F38F-AB6B-012012B97247}"/>
          </ac:picMkLst>
        </pc:picChg>
        <pc:picChg chg="add mod">
          <ac:chgData name="Christiane Stedeler-Gabriel" userId="7eaa2b47-df4d-4d4d-8928-416a79515e5c" providerId="ADAL" clId="{E1C67045-37A8-4A2C-AC6F-4DF266D3C6FE}" dt="2023-07-10T18:05:56.575" v="2341" actId="14100"/>
          <ac:picMkLst>
            <pc:docMk/>
            <pc:sldMk cId="909534757" sldId="618"/>
            <ac:picMk id="17" creationId="{97A15753-7760-A71C-5143-B9AF2CD7926F}"/>
          </ac:picMkLst>
        </pc:picChg>
        <pc:picChg chg="add mod">
          <ac:chgData name="Christiane Stedeler-Gabriel" userId="7eaa2b47-df4d-4d4d-8928-416a79515e5c" providerId="ADAL" clId="{E1C67045-37A8-4A2C-AC6F-4DF266D3C6FE}" dt="2023-07-10T18:06:06.810" v="2343" actId="1076"/>
          <ac:picMkLst>
            <pc:docMk/>
            <pc:sldMk cId="909534757" sldId="618"/>
            <ac:picMk id="21" creationId="{4DFAA4C2-E614-D2DF-832D-E787B879D122}"/>
          </ac:picMkLst>
        </pc:picChg>
        <pc:picChg chg="add del mod">
          <ac:chgData name="Christiane Stedeler-Gabriel" userId="7eaa2b47-df4d-4d4d-8928-416a79515e5c" providerId="ADAL" clId="{E1C67045-37A8-4A2C-AC6F-4DF266D3C6FE}" dt="2023-07-10T17:49:18.870" v="2164" actId="478"/>
          <ac:picMkLst>
            <pc:docMk/>
            <pc:sldMk cId="909534757" sldId="618"/>
            <ac:picMk id="23" creationId="{7B6727DB-76C5-C3E6-214E-66F840DEED5C}"/>
          </ac:picMkLst>
        </pc:picChg>
        <pc:picChg chg="add del mod">
          <ac:chgData name="Christiane Stedeler-Gabriel" userId="7eaa2b47-df4d-4d4d-8928-416a79515e5c" providerId="ADAL" clId="{E1C67045-37A8-4A2C-AC6F-4DF266D3C6FE}" dt="2023-07-10T17:48:41.287" v="2151" actId="478"/>
          <ac:picMkLst>
            <pc:docMk/>
            <pc:sldMk cId="909534757" sldId="618"/>
            <ac:picMk id="24" creationId="{FD9EBE63-12C4-8538-AF37-713377731AB3}"/>
          </ac:picMkLst>
        </pc:picChg>
        <pc:picChg chg="add mod">
          <ac:chgData name="Christiane Stedeler-Gabriel" userId="7eaa2b47-df4d-4d4d-8928-416a79515e5c" providerId="ADAL" clId="{E1C67045-37A8-4A2C-AC6F-4DF266D3C6FE}" dt="2023-07-10T18:05:46.956" v="2339" actId="1076"/>
          <ac:picMkLst>
            <pc:docMk/>
            <pc:sldMk cId="909534757" sldId="618"/>
            <ac:picMk id="26" creationId="{62404A66-6B98-6A5D-B272-5EE061B41F5E}"/>
          </ac:picMkLst>
        </pc:picChg>
        <pc:picChg chg="add mod">
          <ac:chgData name="Christiane Stedeler-Gabriel" userId="7eaa2b47-df4d-4d4d-8928-416a79515e5c" providerId="ADAL" clId="{E1C67045-37A8-4A2C-AC6F-4DF266D3C6FE}" dt="2023-07-10T18:05:34.234" v="2335" actId="14100"/>
          <ac:picMkLst>
            <pc:docMk/>
            <pc:sldMk cId="909534757" sldId="618"/>
            <ac:picMk id="28" creationId="{E4A3FEBF-35DE-C96E-D2DA-96088485DE5B}"/>
          </ac:picMkLst>
        </pc:picChg>
        <pc:picChg chg="add mod">
          <ac:chgData name="Christiane Stedeler-Gabriel" userId="7eaa2b47-df4d-4d4d-8928-416a79515e5c" providerId="ADAL" clId="{E1C67045-37A8-4A2C-AC6F-4DF266D3C6FE}" dt="2023-07-10T18:07:05.105" v="2357" actId="688"/>
          <ac:picMkLst>
            <pc:docMk/>
            <pc:sldMk cId="909534757" sldId="618"/>
            <ac:picMk id="1026" creationId="{16B83638-B98E-8A1E-D088-E4C0E42774AD}"/>
          </ac:picMkLst>
        </pc:picChg>
        <pc:picChg chg="add mod">
          <ac:chgData name="Christiane Stedeler-Gabriel" userId="7eaa2b47-df4d-4d4d-8928-416a79515e5c" providerId="ADAL" clId="{E1C67045-37A8-4A2C-AC6F-4DF266D3C6FE}" dt="2023-07-10T18:07:15.840" v="2360" actId="1076"/>
          <ac:picMkLst>
            <pc:docMk/>
            <pc:sldMk cId="909534757" sldId="618"/>
            <ac:picMk id="1028" creationId="{08DE82C0-7BE7-D7FD-D2C8-705E8D72E039}"/>
          </ac:picMkLst>
        </pc:picChg>
        <pc:picChg chg="add mod">
          <ac:chgData name="Christiane Stedeler-Gabriel" userId="7eaa2b47-df4d-4d4d-8928-416a79515e5c" providerId="ADAL" clId="{E1C67045-37A8-4A2C-AC6F-4DF266D3C6FE}" dt="2023-07-10T18:07:11.939" v="2359" actId="688"/>
          <ac:picMkLst>
            <pc:docMk/>
            <pc:sldMk cId="909534757" sldId="618"/>
            <ac:picMk id="1030" creationId="{2658227D-41F2-6C30-4863-143C5ED88C2E}"/>
          </ac:picMkLst>
        </pc:picChg>
      </pc:sldChg>
      <pc:sldChg chg="addSp delSp modSp new mod setBg">
        <pc:chgData name="Christiane Stedeler-Gabriel" userId="7eaa2b47-df4d-4d4d-8928-416a79515e5c" providerId="ADAL" clId="{E1C67045-37A8-4A2C-AC6F-4DF266D3C6FE}" dt="2023-07-11T06:29:16.862" v="2382" actId="1076"/>
        <pc:sldMkLst>
          <pc:docMk/>
          <pc:sldMk cId="2527320974" sldId="619"/>
        </pc:sldMkLst>
        <pc:spChg chg="mod">
          <ac:chgData name="Christiane Stedeler-Gabriel" userId="7eaa2b47-df4d-4d4d-8928-416a79515e5c" providerId="ADAL" clId="{E1C67045-37A8-4A2C-AC6F-4DF266D3C6FE}" dt="2023-07-10T12:52:30.247" v="1378" actId="20577"/>
          <ac:spMkLst>
            <pc:docMk/>
            <pc:sldMk cId="2527320974" sldId="619"/>
            <ac:spMk id="2" creationId="{21A52614-6410-AF20-2A8A-88CC85C86E29}"/>
          </ac:spMkLst>
        </pc:spChg>
        <pc:spChg chg="mod">
          <ac:chgData name="Christiane Stedeler-Gabriel" userId="7eaa2b47-df4d-4d4d-8928-416a79515e5c" providerId="ADAL" clId="{E1C67045-37A8-4A2C-AC6F-4DF266D3C6FE}" dt="2023-07-10T12:37:57.043" v="899" actId="27636"/>
          <ac:spMkLst>
            <pc:docMk/>
            <pc:sldMk cId="2527320974" sldId="619"/>
            <ac:spMk id="3" creationId="{CD4A53C9-1488-1A8C-CE5B-3AA3CDA933BB}"/>
          </ac:spMkLst>
        </pc:spChg>
        <pc:spChg chg="mod">
          <ac:chgData name="Christiane Stedeler-Gabriel" userId="7eaa2b47-df4d-4d4d-8928-416a79515e5c" providerId="ADAL" clId="{E1C67045-37A8-4A2C-AC6F-4DF266D3C6FE}" dt="2023-07-10T12:40:17.773" v="972" actId="20577"/>
          <ac:spMkLst>
            <pc:docMk/>
            <pc:sldMk cId="2527320974" sldId="619"/>
            <ac:spMk id="4" creationId="{D4663814-6C31-1698-F7F9-35D82E62D299}"/>
          </ac:spMkLst>
        </pc:spChg>
        <pc:spChg chg="mod">
          <ac:chgData name="Christiane Stedeler-Gabriel" userId="7eaa2b47-df4d-4d4d-8928-416a79515e5c" providerId="ADAL" clId="{E1C67045-37A8-4A2C-AC6F-4DF266D3C6FE}" dt="2023-07-10T18:02:40.258" v="2320" actId="20577"/>
          <ac:spMkLst>
            <pc:docMk/>
            <pc:sldMk cId="2527320974" sldId="619"/>
            <ac:spMk id="5" creationId="{2A017525-C292-C8FE-C0B8-3DD7948A788F}"/>
          </ac:spMkLst>
        </pc:spChg>
        <pc:spChg chg="add mod">
          <ac:chgData name="Christiane Stedeler-Gabriel" userId="7eaa2b47-df4d-4d4d-8928-416a79515e5c" providerId="ADAL" clId="{E1C67045-37A8-4A2C-AC6F-4DF266D3C6FE}" dt="2023-07-11T06:29:16.862" v="2382" actId="1076"/>
          <ac:spMkLst>
            <pc:docMk/>
            <pc:sldMk cId="2527320974" sldId="619"/>
            <ac:spMk id="6" creationId="{276775C5-4F46-0705-A50D-387CB7F78C22}"/>
          </ac:spMkLst>
        </pc:spChg>
        <pc:spChg chg="del">
          <ac:chgData name="Christiane Stedeler-Gabriel" userId="7eaa2b47-df4d-4d4d-8928-416a79515e5c" providerId="ADAL" clId="{E1C67045-37A8-4A2C-AC6F-4DF266D3C6FE}" dt="2023-07-10T12:37:58.662" v="901"/>
          <ac:spMkLst>
            <pc:docMk/>
            <pc:sldMk cId="2527320974" sldId="619"/>
            <ac:spMk id="6" creationId="{2BD03F7E-51A9-9908-F0DE-9D1BC8C5FCEF}"/>
          </ac:spMkLst>
        </pc:spChg>
        <pc:spChg chg="add mod">
          <ac:chgData name="Christiane Stedeler-Gabriel" userId="7eaa2b47-df4d-4d4d-8928-416a79515e5c" providerId="ADAL" clId="{E1C67045-37A8-4A2C-AC6F-4DF266D3C6FE}" dt="2023-07-10T12:40:01.680" v="923" actId="207"/>
          <ac:spMkLst>
            <pc:docMk/>
            <pc:sldMk cId="2527320974" sldId="619"/>
            <ac:spMk id="9" creationId="{01A9C1FC-61BD-932A-116F-7F5966D6DF6A}"/>
          </ac:spMkLst>
        </pc:spChg>
        <pc:picChg chg="add mod">
          <ac:chgData name="Christiane Stedeler-Gabriel" userId="7eaa2b47-df4d-4d4d-8928-416a79515e5c" providerId="ADAL" clId="{E1C67045-37A8-4A2C-AC6F-4DF266D3C6FE}" dt="2023-07-10T12:38:04.134" v="904" actId="1076"/>
          <ac:picMkLst>
            <pc:docMk/>
            <pc:sldMk cId="2527320974" sldId="619"/>
            <ac:picMk id="7" creationId="{09B5F742-E546-6FD1-1621-B1303D1CD6AC}"/>
          </ac:picMkLst>
        </pc:picChg>
        <pc:picChg chg="add mod">
          <ac:chgData name="Christiane Stedeler-Gabriel" userId="7eaa2b47-df4d-4d4d-8928-416a79515e5c" providerId="ADAL" clId="{E1C67045-37A8-4A2C-AC6F-4DF266D3C6FE}" dt="2023-07-10T12:39:46.920" v="921" actId="1076"/>
          <ac:picMkLst>
            <pc:docMk/>
            <pc:sldMk cId="2527320974" sldId="619"/>
            <ac:picMk id="8" creationId="{DBF76F26-749B-A553-5236-CE02E4B9DBEE}"/>
          </ac:picMkLst>
        </pc:picChg>
      </pc:sldChg>
      <pc:sldChg chg="addSp delSp modSp add mod">
        <pc:chgData name="Christiane Stedeler-Gabriel" userId="7eaa2b47-df4d-4d4d-8928-416a79515e5c" providerId="ADAL" clId="{E1C67045-37A8-4A2C-AC6F-4DF266D3C6FE}" dt="2023-07-11T06:29:10.518" v="2380" actId="1076"/>
        <pc:sldMkLst>
          <pc:docMk/>
          <pc:sldMk cId="2103414014" sldId="620"/>
        </pc:sldMkLst>
        <pc:spChg chg="del mod">
          <ac:chgData name="Christiane Stedeler-Gabriel" userId="7eaa2b47-df4d-4d4d-8928-416a79515e5c" providerId="ADAL" clId="{E1C67045-37A8-4A2C-AC6F-4DF266D3C6FE}" dt="2023-07-10T12:50:12.052" v="1334" actId="478"/>
          <ac:spMkLst>
            <pc:docMk/>
            <pc:sldMk cId="2103414014" sldId="620"/>
            <ac:spMk id="2" creationId="{21A52614-6410-AF20-2A8A-88CC85C86E29}"/>
          </ac:spMkLst>
        </pc:spChg>
        <pc:spChg chg="del">
          <ac:chgData name="Christiane Stedeler-Gabriel" userId="7eaa2b47-df4d-4d4d-8928-416a79515e5c" providerId="ADAL" clId="{E1C67045-37A8-4A2C-AC6F-4DF266D3C6FE}" dt="2023-07-10T12:50:58.370" v="1335" actId="931"/>
          <ac:spMkLst>
            <pc:docMk/>
            <pc:sldMk cId="2103414014" sldId="620"/>
            <ac:spMk id="3" creationId="{CD4A53C9-1488-1A8C-CE5B-3AA3CDA933BB}"/>
          </ac:spMkLst>
        </pc:spChg>
        <pc:spChg chg="mod">
          <ac:chgData name="Christiane Stedeler-Gabriel" userId="7eaa2b47-df4d-4d4d-8928-416a79515e5c" providerId="ADAL" clId="{E1C67045-37A8-4A2C-AC6F-4DF266D3C6FE}" dt="2023-07-10T12:44:47.382" v="1315" actId="20577"/>
          <ac:spMkLst>
            <pc:docMk/>
            <pc:sldMk cId="2103414014" sldId="620"/>
            <ac:spMk id="4" creationId="{D4663814-6C31-1698-F7F9-35D82E62D299}"/>
          </ac:spMkLst>
        </pc:spChg>
        <pc:spChg chg="mod">
          <ac:chgData name="Christiane Stedeler-Gabriel" userId="7eaa2b47-df4d-4d4d-8928-416a79515e5c" providerId="ADAL" clId="{E1C67045-37A8-4A2C-AC6F-4DF266D3C6FE}" dt="2023-07-10T17:35:07.226" v="2039" actId="255"/>
          <ac:spMkLst>
            <pc:docMk/>
            <pc:sldMk cId="2103414014" sldId="620"/>
            <ac:spMk id="5" creationId="{2A017525-C292-C8FE-C0B8-3DD7948A788F}"/>
          </ac:spMkLst>
        </pc:spChg>
        <pc:spChg chg="add mod">
          <ac:chgData name="Christiane Stedeler-Gabriel" userId="7eaa2b47-df4d-4d4d-8928-416a79515e5c" providerId="ADAL" clId="{E1C67045-37A8-4A2C-AC6F-4DF266D3C6FE}" dt="2023-07-10T12:52:36.946" v="1402" actId="20577"/>
          <ac:spMkLst>
            <pc:docMk/>
            <pc:sldMk cId="2103414014" sldId="620"/>
            <ac:spMk id="10" creationId="{B688D927-B18A-2407-F97A-09BF1524AFDA}"/>
          </ac:spMkLst>
        </pc:spChg>
        <pc:spChg chg="add mod">
          <ac:chgData name="Christiane Stedeler-Gabriel" userId="7eaa2b47-df4d-4d4d-8928-416a79515e5c" providerId="ADAL" clId="{E1C67045-37A8-4A2C-AC6F-4DF266D3C6FE}" dt="2023-07-10T12:51:07.619" v="1342" actId="478"/>
          <ac:spMkLst>
            <pc:docMk/>
            <pc:sldMk cId="2103414014" sldId="620"/>
            <ac:spMk id="14" creationId="{2B502AA1-D19E-A366-AB1F-F2AF525F8A0D}"/>
          </ac:spMkLst>
        </pc:spChg>
        <pc:spChg chg="add mod">
          <ac:chgData name="Christiane Stedeler-Gabriel" userId="7eaa2b47-df4d-4d4d-8928-416a79515e5c" providerId="ADAL" clId="{E1C67045-37A8-4A2C-AC6F-4DF266D3C6FE}" dt="2023-07-11T06:29:10.518" v="2380" actId="1076"/>
          <ac:spMkLst>
            <pc:docMk/>
            <pc:sldMk cId="2103414014" sldId="620"/>
            <ac:spMk id="15" creationId="{CEA7D1F6-9C56-B8BE-8D08-2007389D9211}"/>
          </ac:spMkLst>
        </pc:spChg>
        <pc:picChg chg="add del mod">
          <ac:chgData name="Christiane Stedeler-Gabriel" userId="7eaa2b47-df4d-4d4d-8928-416a79515e5c" providerId="ADAL" clId="{E1C67045-37A8-4A2C-AC6F-4DF266D3C6FE}" dt="2023-07-10T12:48:35.469" v="1327" actId="478"/>
          <ac:picMkLst>
            <pc:docMk/>
            <pc:sldMk cId="2103414014" sldId="620"/>
            <ac:picMk id="6" creationId="{8144EFCC-5B93-1329-DF9C-866E3DBBB590}"/>
          </ac:picMkLst>
        </pc:picChg>
        <pc:picChg chg="del mod">
          <ac:chgData name="Christiane Stedeler-Gabriel" userId="7eaa2b47-df4d-4d4d-8928-416a79515e5c" providerId="ADAL" clId="{E1C67045-37A8-4A2C-AC6F-4DF266D3C6FE}" dt="2023-07-10T12:51:07.619" v="1342" actId="478"/>
          <ac:picMkLst>
            <pc:docMk/>
            <pc:sldMk cId="2103414014" sldId="620"/>
            <ac:picMk id="7" creationId="{09B5F742-E546-6FD1-1621-B1303D1CD6AC}"/>
          </ac:picMkLst>
        </pc:picChg>
        <pc:picChg chg="del">
          <ac:chgData name="Christiane Stedeler-Gabriel" userId="7eaa2b47-df4d-4d4d-8928-416a79515e5c" providerId="ADAL" clId="{E1C67045-37A8-4A2C-AC6F-4DF266D3C6FE}" dt="2023-07-10T12:45:03.407" v="1318" actId="478"/>
          <ac:picMkLst>
            <pc:docMk/>
            <pc:sldMk cId="2103414014" sldId="620"/>
            <ac:picMk id="8" creationId="{DBF76F26-749B-A553-5236-CE02E4B9DBEE}"/>
          </ac:picMkLst>
        </pc:picChg>
        <pc:picChg chg="add mod ord modCrop">
          <ac:chgData name="Christiane Stedeler-Gabriel" userId="7eaa2b47-df4d-4d4d-8928-416a79515e5c" providerId="ADAL" clId="{E1C67045-37A8-4A2C-AC6F-4DF266D3C6FE}" dt="2023-07-10T12:51:51.130" v="1353" actId="14100"/>
          <ac:picMkLst>
            <pc:docMk/>
            <pc:sldMk cId="2103414014" sldId="620"/>
            <ac:picMk id="12" creationId="{393038BC-3D61-AC4C-E333-C477B278483A}"/>
          </ac:picMkLst>
        </pc:picChg>
        <pc:picChg chg="add del">
          <ac:chgData name="Christiane Stedeler-Gabriel" userId="7eaa2b47-df4d-4d4d-8928-416a79515e5c" providerId="ADAL" clId="{E1C67045-37A8-4A2C-AC6F-4DF266D3C6FE}" dt="2023-07-10T12:48:35.469" v="1327" actId="478"/>
          <ac:picMkLst>
            <pc:docMk/>
            <pc:sldMk cId="2103414014" sldId="620"/>
            <ac:picMk id="2050" creationId="{9439521B-FE0E-CEDE-6AD4-662CA36C2D08}"/>
          </ac:picMkLst>
        </pc:picChg>
        <pc:picChg chg="add del mod">
          <ac:chgData name="Christiane Stedeler-Gabriel" userId="7eaa2b47-df4d-4d4d-8928-416a79515e5c" providerId="ADAL" clId="{E1C67045-37A8-4A2C-AC6F-4DF266D3C6FE}" dt="2023-07-10T12:50:07.902" v="1331" actId="478"/>
          <ac:picMkLst>
            <pc:docMk/>
            <pc:sldMk cId="2103414014" sldId="620"/>
            <ac:picMk id="2052" creationId="{779F2FFE-8B76-3516-9C69-7F27BFF72B7F}"/>
          </ac:picMkLst>
        </pc:picChg>
        <pc:picChg chg="add del mod">
          <ac:chgData name="Christiane Stedeler-Gabriel" userId="7eaa2b47-df4d-4d4d-8928-416a79515e5c" providerId="ADAL" clId="{E1C67045-37A8-4A2C-AC6F-4DF266D3C6FE}" dt="2023-07-10T12:50:12.052" v="1334" actId="478"/>
          <ac:picMkLst>
            <pc:docMk/>
            <pc:sldMk cId="2103414014" sldId="620"/>
            <ac:picMk id="2054" creationId="{0BBC5133-4942-3BB3-9781-C400A663707C}"/>
          </ac:picMkLst>
        </pc:picChg>
      </pc:sldChg>
      <pc:sldMasterChg chg="addSp delSp modSp mod delSldLayout">
        <pc:chgData name="Christiane Stedeler-Gabriel" userId="7eaa2b47-df4d-4d4d-8928-416a79515e5c" providerId="ADAL" clId="{E1C67045-37A8-4A2C-AC6F-4DF266D3C6FE}" dt="2023-07-10T18:22:50.479" v="2367" actId="1076"/>
        <pc:sldMasterMkLst>
          <pc:docMk/>
          <pc:sldMasterMk cId="3808370331" sldId="2147483648"/>
        </pc:sldMasterMkLst>
        <pc:picChg chg="add mod">
          <ac:chgData name="Christiane Stedeler-Gabriel" userId="7eaa2b47-df4d-4d4d-8928-416a79515e5c" providerId="ADAL" clId="{E1C67045-37A8-4A2C-AC6F-4DF266D3C6FE}" dt="2023-07-10T18:22:50.479" v="2367" actId="1076"/>
          <ac:picMkLst>
            <pc:docMk/>
            <pc:sldMasterMk cId="3808370331" sldId="2147483648"/>
            <ac:picMk id="5" creationId="{73DBDC4A-5BE3-776A-F047-64CE64E11DBF}"/>
          </ac:picMkLst>
        </pc:picChg>
        <pc:picChg chg="del">
          <ac:chgData name="Christiane Stedeler-Gabriel" userId="7eaa2b47-df4d-4d4d-8928-416a79515e5c" providerId="ADAL" clId="{E1C67045-37A8-4A2C-AC6F-4DF266D3C6FE}" dt="2023-07-10T18:22:27.118" v="2361" actId="478"/>
          <ac:picMkLst>
            <pc:docMk/>
            <pc:sldMasterMk cId="3808370331" sldId="2147483648"/>
            <ac:picMk id="13" creationId="{64CE04E6-221B-A54A-A75B-2A61C227BADA}"/>
          </ac:picMkLst>
        </pc:picChg>
        <pc:sldLayoutChg chg="del">
          <pc:chgData name="Christiane Stedeler-Gabriel" userId="7eaa2b47-df4d-4d4d-8928-416a79515e5c" providerId="ADAL" clId="{E1C67045-37A8-4A2C-AC6F-4DF266D3C6FE}" dt="2023-07-10T12:43:52.186" v="1273" actId="47"/>
          <pc:sldLayoutMkLst>
            <pc:docMk/>
            <pc:sldMasterMk cId="3808370331" sldId="2147483648"/>
            <pc:sldLayoutMk cId="1835173788" sldId="2147483774"/>
          </pc:sldLayoutMkLst>
        </pc:sldLayoutChg>
        <pc:sldLayoutChg chg="del">
          <pc:chgData name="Christiane Stedeler-Gabriel" userId="7eaa2b47-df4d-4d4d-8928-416a79515e5c" providerId="ADAL" clId="{E1C67045-37A8-4A2C-AC6F-4DF266D3C6FE}" dt="2023-07-10T12:54:30.174" v="1598" actId="47"/>
          <pc:sldLayoutMkLst>
            <pc:docMk/>
            <pc:sldMasterMk cId="3808370331" sldId="2147483648"/>
            <pc:sldLayoutMk cId="3758153080" sldId="2147483775"/>
          </pc:sldLayoutMkLst>
        </pc:sldLayoutChg>
      </pc:sldMasterChg>
    </pc:docChg>
  </pc:docChgLst>
  <pc:docChgLst>
    <pc:chgData name="Ute Scheid" userId="e14644aa-4ff4-45be-be81-ba0656d30d79" providerId="ADAL" clId="{CAEFD3D9-3837-4A40-98EF-8D359BA00532}"/>
    <pc:docChg chg="delSld">
      <pc:chgData name="Ute Scheid" userId="e14644aa-4ff4-45be-be81-ba0656d30d79" providerId="ADAL" clId="{CAEFD3D9-3837-4A40-98EF-8D359BA00532}" dt="2023-08-21T09:32:52.781" v="0" actId="47"/>
      <pc:docMkLst>
        <pc:docMk/>
      </pc:docMkLst>
      <pc:sldChg chg="del">
        <pc:chgData name="Ute Scheid" userId="e14644aa-4ff4-45be-be81-ba0656d30d79" providerId="ADAL" clId="{CAEFD3D9-3837-4A40-98EF-8D359BA00532}" dt="2023-08-21T09:32:52.781" v="0" actId="47"/>
        <pc:sldMkLst>
          <pc:docMk/>
          <pc:sldMk cId="2350236961" sldId="369"/>
        </pc:sldMkLst>
      </pc:sldChg>
    </pc:docChg>
  </pc:docChgLst>
  <pc:docChgLst>
    <pc:chgData name="Ute Scheid" userId="e14644aa-4ff4-45be-be81-ba0656d30d79" providerId="ADAL" clId="{0AE5D5F6-5278-4808-B54B-7343F7459772}"/>
    <pc:docChg chg="undo redo custSel addSld delSld modSld sldOrd">
      <pc:chgData name="Ute Scheid" userId="e14644aa-4ff4-45be-be81-ba0656d30d79" providerId="ADAL" clId="{0AE5D5F6-5278-4808-B54B-7343F7459772}" dt="2022-07-21T09:03:21.192" v="869" actId="14100"/>
      <pc:docMkLst>
        <pc:docMk/>
      </pc:docMkLst>
      <pc:sldChg chg="modSp mod">
        <pc:chgData name="Ute Scheid" userId="e14644aa-4ff4-45be-be81-ba0656d30d79" providerId="ADAL" clId="{0AE5D5F6-5278-4808-B54B-7343F7459772}" dt="2022-07-21T07:38:30.450" v="257" actId="20577"/>
        <pc:sldMkLst>
          <pc:docMk/>
          <pc:sldMk cId="2317265968" sldId="260"/>
        </pc:sldMkLst>
        <pc:spChg chg="mod">
          <ac:chgData name="Ute Scheid" userId="e14644aa-4ff4-45be-be81-ba0656d30d79" providerId="ADAL" clId="{0AE5D5F6-5278-4808-B54B-7343F7459772}" dt="2022-07-21T07:37:03.313" v="14" actId="20577"/>
          <ac:spMkLst>
            <pc:docMk/>
            <pc:sldMk cId="2317265968" sldId="260"/>
            <ac:spMk id="2" creationId="{34A45A36-41E1-604D-913D-14B079F26BEB}"/>
          </ac:spMkLst>
        </pc:spChg>
        <pc:spChg chg="mod">
          <ac:chgData name="Ute Scheid" userId="e14644aa-4ff4-45be-be81-ba0656d30d79" providerId="ADAL" clId="{0AE5D5F6-5278-4808-B54B-7343F7459772}" dt="2022-07-21T07:38:30.450" v="257" actId="20577"/>
          <ac:spMkLst>
            <pc:docMk/>
            <pc:sldMk cId="2317265968" sldId="260"/>
            <ac:spMk id="3" creationId="{527A9586-0CB2-F44E-A32E-B5366CFD10BB}"/>
          </ac:spMkLst>
        </pc:spChg>
      </pc:sldChg>
      <pc:sldChg chg="del mod modShow">
        <pc:chgData name="Ute Scheid" userId="e14644aa-4ff4-45be-be81-ba0656d30d79" providerId="ADAL" clId="{0AE5D5F6-5278-4808-B54B-7343F7459772}" dt="2022-07-21T08:45:02.803" v="704" actId="47"/>
        <pc:sldMkLst>
          <pc:docMk/>
          <pc:sldMk cId="148659260" sldId="268"/>
        </pc:sldMkLst>
      </pc:sldChg>
      <pc:sldChg chg="ord">
        <pc:chgData name="Ute Scheid" userId="e14644aa-4ff4-45be-be81-ba0656d30d79" providerId="ADAL" clId="{0AE5D5F6-5278-4808-B54B-7343F7459772}" dt="2022-07-21T08:48:09.628" v="763"/>
        <pc:sldMkLst>
          <pc:docMk/>
          <pc:sldMk cId="2493653503" sldId="273"/>
        </pc:sldMkLst>
      </pc:sldChg>
      <pc:sldChg chg="ord">
        <pc:chgData name="Ute Scheid" userId="e14644aa-4ff4-45be-be81-ba0656d30d79" providerId="ADAL" clId="{0AE5D5F6-5278-4808-B54B-7343F7459772}" dt="2022-07-21T09:02:57.141" v="868"/>
        <pc:sldMkLst>
          <pc:docMk/>
          <pc:sldMk cId="1066287995" sldId="277"/>
        </pc:sldMkLst>
      </pc:sldChg>
      <pc:sldChg chg="ord">
        <pc:chgData name="Ute Scheid" userId="e14644aa-4ff4-45be-be81-ba0656d30d79" providerId="ADAL" clId="{0AE5D5F6-5278-4808-B54B-7343F7459772}" dt="2022-07-21T08:45:19.424" v="706"/>
        <pc:sldMkLst>
          <pc:docMk/>
          <pc:sldMk cId="1005249556" sldId="362"/>
        </pc:sldMkLst>
      </pc:sldChg>
      <pc:sldChg chg="addSp delSp modSp mod ord">
        <pc:chgData name="Ute Scheid" userId="e14644aa-4ff4-45be-be81-ba0656d30d79" providerId="ADAL" clId="{0AE5D5F6-5278-4808-B54B-7343F7459772}" dt="2022-07-21T08:45:30.093" v="708"/>
        <pc:sldMkLst>
          <pc:docMk/>
          <pc:sldMk cId="4239740737" sldId="363"/>
        </pc:sldMkLst>
        <pc:spChg chg="add del mod">
          <ac:chgData name="Ute Scheid" userId="e14644aa-4ff4-45be-be81-ba0656d30d79" providerId="ADAL" clId="{0AE5D5F6-5278-4808-B54B-7343F7459772}" dt="2022-07-21T07:39:54.460" v="266" actId="14100"/>
          <ac:spMkLst>
            <pc:docMk/>
            <pc:sldMk cId="4239740737" sldId="363"/>
            <ac:spMk id="5" creationId="{00000000-0000-0000-0000-000000000000}"/>
          </ac:spMkLst>
        </pc:spChg>
        <pc:spChg chg="mod">
          <ac:chgData name="Ute Scheid" userId="e14644aa-4ff4-45be-be81-ba0656d30d79" providerId="ADAL" clId="{0AE5D5F6-5278-4808-B54B-7343F7459772}" dt="2022-07-21T07:40:07.973" v="267" actId="14100"/>
          <ac:spMkLst>
            <pc:docMk/>
            <pc:sldMk cId="4239740737" sldId="363"/>
            <ac:spMk id="6" creationId="{00000000-0000-0000-0000-000000000000}"/>
          </ac:spMkLst>
        </pc:spChg>
        <pc:spChg chg="add del mod">
          <ac:chgData name="Ute Scheid" userId="e14644aa-4ff4-45be-be81-ba0656d30d79" providerId="ADAL" clId="{0AE5D5F6-5278-4808-B54B-7343F7459772}" dt="2022-07-21T07:39:35.262" v="262" actId="478"/>
          <ac:spMkLst>
            <pc:docMk/>
            <pc:sldMk cId="4239740737" sldId="363"/>
            <ac:spMk id="7" creationId="{4B0A535D-1993-0490-19B8-4BC119732275}"/>
          </ac:spMkLst>
        </pc:spChg>
        <pc:picChg chg="add mod">
          <ac:chgData name="Ute Scheid" userId="e14644aa-4ff4-45be-be81-ba0656d30d79" providerId="ADAL" clId="{0AE5D5F6-5278-4808-B54B-7343F7459772}" dt="2022-07-21T07:40:43.041" v="271" actId="1076"/>
          <ac:picMkLst>
            <pc:docMk/>
            <pc:sldMk cId="4239740737" sldId="363"/>
            <ac:picMk id="2" creationId="{590310BE-C1F0-6CF2-9467-8B3878640D27}"/>
          </ac:picMkLst>
        </pc:picChg>
      </pc:sldChg>
      <pc:sldChg chg="addSp delSp modSp mod ord">
        <pc:chgData name="Ute Scheid" userId="e14644aa-4ff4-45be-be81-ba0656d30d79" providerId="ADAL" clId="{0AE5D5F6-5278-4808-B54B-7343F7459772}" dt="2022-07-21T07:42:40.319" v="287" actId="1076"/>
        <pc:sldMkLst>
          <pc:docMk/>
          <pc:sldMk cId="476287280" sldId="389"/>
        </pc:sldMkLst>
        <pc:spChg chg="mod">
          <ac:chgData name="Ute Scheid" userId="e14644aa-4ff4-45be-be81-ba0656d30d79" providerId="ADAL" clId="{0AE5D5F6-5278-4808-B54B-7343F7459772}" dt="2022-07-21T07:42:16.124" v="280" actId="1076"/>
          <ac:spMkLst>
            <pc:docMk/>
            <pc:sldMk cId="476287280" sldId="389"/>
            <ac:spMk id="3" creationId="{795B84A2-DD7C-4541-97F9-AD6915F95BDE}"/>
          </ac:spMkLst>
        </pc:spChg>
        <pc:picChg chg="add mod">
          <ac:chgData name="Ute Scheid" userId="e14644aa-4ff4-45be-be81-ba0656d30d79" providerId="ADAL" clId="{0AE5D5F6-5278-4808-B54B-7343F7459772}" dt="2022-07-21T07:42:40.319" v="287" actId="1076"/>
          <ac:picMkLst>
            <pc:docMk/>
            <pc:sldMk cId="476287280" sldId="389"/>
            <ac:picMk id="4" creationId="{9EA9E68F-A075-D8CD-4F16-59413E19E04B}"/>
          </ac:picMkLst>
        </pc:picChg>
        <pc:picChg chg="mod">
          <ac:chgData name="Ute Scheid" userId="e14644aa-4ff4-45be-be81-ba0656d30d79" providerId="ADAL" clId="{0AE5D5F6-5278-4808-B54B-7343F7459772}" dt="2022-07-21T07:42:38.853" v="286" actId="1076"/>
          <ac:picMkLst>
            <pc:docMk/>
            <pc:sldMk cId="476287280" sldId="389"/>
            <ac:picMk id="5" creationId="{E088B1E8-14D2-AB1F-32B5-6ED57A35877D}"/>
          </ac:picMkLst>
        </pc:picChg>
        <pc:picChg chg="del">
          <ac:chgData name="Ute Scheid" userId="e14644aa-4ff4-45be-be81-ba0656d30d79" providerId="ADAL" clId="{0AE5D5F6-5278-4808-B54B-7343F7459772}" dt="2022-07-21T07:41:56.543" v="275" actId="478"/>
          <ac:picMkLst>
            <pc:docMk/>
            <pc:sldMk cId="476287280" sldId="389"/>
            <ac:picMk id="7" creationId="{8E9E805F-A60C-620C-0B4C-32E31731BFF8}"/>
          </ac:picMkLst>
        </pc:picChg>
      </pc:sldChg>
      <pc:sldChg chg="del">
        <pc:chgData name="Ute Scheid" userId="e14644aa-4ff4-45be-be81-ba0656d30d79" providerId="ADAL" clId="{0AE5D5F6-5278-4808-B54B-7343F7459772}" dt="2022-07-21T07:48:27.087" v="363" actId="47"/>
        <pc:sldMkLst>
          <pc:docMk/>
          <pc:sldMk cId="2632622759" sldId="397"/>
        </pc:sldMkLst>
      </pc:sldChg>
      <pc:sldChg chg="modSp new mod">
        <pc:chgData name="Ute Scheid" userId="e14644aa-4ff4-45be-be81-ba0656d30d79" providerId="ADAL" clId="{0AE5D5F6-5278-4808-B54B-7343F7459772}" dt="2022-07-21T07:48:16.356" v="362" actId="27636"/>
        <pc:sldMkLst>
          <pc:docMk/>
          <pc:sldMk cId="903640670" sldId="398"/>
        </pc:sldMkLst>
        <pc:spChg chg="mod">
          <ac:chgData name="Ute Scheid" userId="e14644aa-4ff4-45be-be81-ba0656d30d79" providerId="ADAL" clId="{0AE5D5F6-5278-4808-B54B-7343F7459772}" dt="2022-07-21T07:48:16.356" v="362" actId="27636"/>
          <ac:spMkLst>
            <pc:docMk/>
            <pc:sldMk cId="903640670" sldId="398"/>
            <ac:spMk id="2" creationId="{7CDCF123-9D3B-F0F5-8E6B-FDBB11FA8FA3}"/>
          </ac:spMkLst>
        </pc:spChg>
        <pc:spChg chg="mod">
          <ac:chgData name="Ute Scheid" userId="e14644aa-4ff4-45be-be81-ba0656d30d79" providerId="ADAL" clId="{0AE5D5F6-5278-4808-B54B-7343F7459772}" dt="2022-07-21T07:44:44.635" v="327" actId="20577"/>
          <ac:spMkLst>
            <pc:docMk/>
            <pc:sldMk cId="903640670" sldId="398"/>
            <ac:spMk id="3" creationId="{44BCC206-C4CD-C8CF-EC07-AEABE07B9362}"/>
          </ac:spMkLst>
        </pc:spChg>
      </pc:sldChg>
      <pc:sldChg chg="addSp delSp modSp new mod modClrScheme chgLayout">
        <pc:chgData name="Ute Scheid" userId="e14644aa-4ff4-45be-be81-ba0656d30d79" providerId="ADAL" clId="{0AE5D5F6-5278-4808-B54B-7343F7459772}" dt="2022-07-21T08:32:50.210" v="443" actId="20577"/>
        <pc:sldMkLst>
          <pc:docMk/>
          <pc:sldMk cId="1879651367" sldId="399"/>
        </pc:sldMkLst>
        <pc:spChg chg="del mod ord">
          <ac:chgData name="Ute Scheid" userId="e14644aa-4ff4-45be-be81-ba0656d30d79" providerId="ADAL" clId="{0AE5D5F6-5278-4808-B54B-7343F7459772}" dt="2022-07-21T07:49:03.179" v="365" actId="700"/>
          <ac:spMkLst>
            <pc:docMk/>
            <pc:sldMk cId="1879651367" sldId="399"/>
            <ac:spMk id="2" creationId="{C6F0C138-02C2-C177-108E-62512A68EBF4}"/>
          </ac:spMkLst>
        </pc:spChg>
        <pc:spChg chg="del mod ord">
          <ac:chgData name="Ute Scheid" userId="e14644aa-4ff4-45be-be81-ba0656d30d79" providerId="ADAL" clId="{0AE5D5F6-5278-4808-B54B-7343F7459772}" dt="2022-07-21T07:49:03.179" v="365" actId="700"/>
          <ac:spMkLst>
            <pc:docMk/>
            <pc:sldMk cId="1879651367" sldId="399"/>
            <ac:spMk id="3" creationId="{09C50C1F-F0AC-C283-0DC2-46D1474173B3}"/>
          </ac:spMkLst>
        </pc:spChg>
        <pc:spChg chg="add mod ord">
          <ac:chgData name="Ute Scheid" userId="e14644aa-4ff4-45be-be81-ba0656d30d79" providerId="ADAL" clId="{0AE5D5F6-5278-4808-B54B-7343F7459772}" dt="2022-07-21T08:32:50.210" v="443" actId="20577"/>
          <ac:spMkLst>
            <pc:docMk/>
            <pc:sldMk cId="1879651367" sldId="399"/>
            <ac:spMk id="4" creationId="{5C8519CD-FBE9-868F-EB84-77240B3D0174}"/>
          </ac:spMkLst>
        </pc:spChg>
        <pc:spChg chg="add mod ord">
          <ac:chgData name="Ute Scheid" userId="e14644aa-4ff4-45be-be81-ba0656d30d79" providerId="ADAL" clId="{0AE5D5F6-5278-4808-B54B-7343F7459772}" dt="2022-07-21T07:52:18.893" v="394" actId="6549"/>
          <ac:spMkLst>
            <pc:docMk/>
            <pc:sldMk cId="1879651367" sldId="399"/>
            <ac:spMk id="5" creationId="{892859DB-037A-BF6F-E63C-1C4729CC47C0}"/>
          </ac:spMkLst>
        </pc:spChg>
        <pc:spChg chg="add mod ord">
          <ac:chgData name="Ute Scheid" userId="e14644aa-4ff4-45be-be81-ba0656d30d79" providerId="ADAL" clId="{0AE5D5F6-5278-4808-B54B-7343F7459772}" dt="2022-07-21T07:52:28.853" v="395" actId="1076"/>
          <ac:spMkLst>
            <pc:docMk/>
            <pc:sldMk cId="1879651367" sldId="399"/>
            <ac:spMk id="6" creationId="{02CE0888-8952-F378-BB21-A399AB378EAE}"/>
          </ac:spMkLst>
        </pc:spChg>
        <pc:spChg chg="add mod ord">
          <ac:chgData name="Ute Scheid" userId="e14644aa-4ff4-45be-be81-ba0656d30d79" providerId="ADAL" clId="{0AE5D5F6-5278-4808-B54B-7343F7459772}" dt="2022-07-21T07:54:18.840" v="403" actId="1076"/>
          <ac:spMkLst>
            <pc:docMk/>
            <pc:sldMk cId="1879651367" sldId="399"/>
            <ac:spMk id="7" creationId="{DC3840CA-2C75-357F-9427-2B073D00B129}"/>
          </ac:spMkLst>
        </pc:spChg>
        <pc:spChg chg="add del mod ord">
          <ac:chgData name="Ute Scheid" userId="e14644aa-4ff4-45be-be81-ba0656d30d79" providerId="ADAL" clId="{0AE5D5F6-5278-4808-B54B-7343F7459772}" dt="2022-07-21T07:51:06.242" v="380"/>
          <ac:spMkLst>
            <pc:docMk/>
            <pc:sldMk cId="1879651367" sldId="399"/>
            <ac:spMk id="8" creationId="{2F1A83D5-B7CE-5FEE-F97E-2FAB16B19BF1}"/>
          </ac:spMkLst>
        </pc:spChg>
        <pc:picChg chg="add mod">
          <ac:chgData name="Ute Scheid" userId="e14644aa-4ff4-45be-be81-ba0656d30d79" providerId="ADAL" clId="{0AE5D5F6-5278-4808-B54B-7343F7459772}" dt="2022-07-21T07:53:52.367" v="400" actId="1076"/>
          <ac:picMkLst>
            <pc:docMk/>
            <pc:sldMk cId="1879651367" sldId="399"/>
            <ac:picMk id="9" creationId="{BE725BED-0A4C-E74B-0A0C-66D25C4AB651}"/>
          </ac:picMkLst>
        </pc:picChg>
      </pc:sldChg>
      <pc:sldChg chg="del">
        <pc:chgData name="Ute Scheid" userId="e14644aa-4ff4-45be-be81-ba0656d30d79" providerId="ADAL" clId="{0AE5D5F6-5278-4808-B54B-7343F7459772}" dt="2022-07-21T08:41:38.981" v="611" actId="47"/>
        <pc:sldMkLst>
          <pc:docMk/>
          <pc:sldMk cId="220511780" sldId="442"/>
        </pc:sldMkLst>
      </pc:sldChg>
      <pc:sldChg chg="modSp del mod">
        <pc:chgData name="Ute Scheid" userId="e14644aa-4ff4-45be-be81-ba0656d30d79" providerId="ADAL" clId="{0AE5D5F6-5278-4808-B54B-7343F7459772}" dt="2022-07-21T08:42:44.323" v="654" actId="47"/>
        <pc:sldMkLst>
          <pc:docMk/>
          <pc:sldMk cId="661881173" sldId="443"/>
        </pc:sldMkLst>
        <pc:spChg chg="mod">
          <ac:chgData name="Ute Scheid" userId="e14644aa-4ff4-45be-be81-ba0656d30d79" providerId="ADAL" clId="{0AE5D5F6-5278-4808-B54B-7343F7459772}" dt="2022-07-21T08:42:13.637" v="648" actId="21"/>
          <ac:spMkLst>
            <pc:docMk/>
            <pc:sldMk cId="661881173" sldId="443"/>
            <ac:spMk id="3" creationId="{00000000-0000-0000-0000-000000000000}"/>
          </ac:spMkLst>
        </pc:spChg>
      </pc:sldChg>
      <pc:sldChg chg="modSp del mod">
        <pc:chgData name="Ute Scheid" userId="e14644aa-4ff4-45be-be81-ba0656d30d79" providerId="ADAL" clId="{0AE5D5F6-5278-4808-B54B-7343F7459772}" dt="2022-07-21T08:44:39.261" v="703" actId="47"/>
        <pc:sldMkLst>
          <pc:docMk/>
          <pc:sldMk cId="3529970702" sldId="445"/>
        </pc:sldMkLst>
        <pc:spChg chg="mod">
          <ac:chgData name="Ute Scheid" userId="e14644aa-4ff4-45be-be81-ba0656d30d79" providerId="ADAL" clId="{0AE5D5F6-5278-4808-B54B-7343F7459772}" dt="2022-07-21T08:43:45.676" v="684" actId="21"/>
          <ac:spMkLst>
            <pc:docMk/>
            <pc:sldMk cId="3529970702" sldId="445"/>
            <ac:spMk id="3" creationId="{00000000-0000-0000-0000-000000000000}"/>
          </ac:spMkLst>
        </pc:spChg>
      </pc:sldChg>
      <pc:sldChg chg="modSp del mod">
        <pc:chgData name="Ute Scheid" userId="e14644aa-4ff4-45be-be81-ba0656d30d79" providerId="ADAL" clId="{0AE5D5F6-5278-4808-B54B-7343F7459772}" dt="2022-07-21T08:47:55.186" v="761" actId="47"/>
        <pc:sldMkLst>
          <pc:docMk/>
          <pc:sldMk cId="817483685" sldId="446"/>
        </pc:sldMkLst>
        <pc:spChg chg="mod">
          <ac:chgData name="Ute Scheid" userId="e14644aa-4ff4-45be-be81-ba0656d30d79" providerId="ADAL" clId="{0AE5D5F6-5278-4808-B54B-7343F7459772}" dt="2022-07-21T08:46:42.187" v="746" actId="21"/>
          <ac:spMkLst>
            <pc:docMk/>
            <pc:sldMk cId="817483685" sldId="446"/>
            <ac:spMk id="3" creationId="{00000000-0000-0000-0000-000000000000}"/>
          </ac:spMkLst>
        </pc:spChg>
        <pc:spChg chg="mod">
          <ac:chgData name="Ute Scheid" userId="e14644aa-4ff4-45be-be81-ba0656d30d79" providerId="ADAL" clId="{0AE5D5F6-5278-4808-B54B-7343F7459772}" dt="2022-07-21T08:46:57.014" v="749" actId="21"/>
          <ac:spMkLst>
            <pc:docMk/>
            <pc:sldMk cId="817483685" sldId="446"/>
            <ac:spMk id="5" creationId="{00000000-0000-0000-0000-000000000000}"/>
          </ac:spMkLst>
        </pc:spChg>
        <pc:spChg chg="mod">
          <ac:chgData name="Ute Scheid" userId="e14644aa-4ff4-45be-be81-ba0656d30d79" providerId="ADAL" clId="{0AE5D5F6-5278-4808-B54B-7343F7459772}" dt="2022-07-21T08:47:14.765" v="754" actId="21"/>
          <ac:spMkLst>
            <pc:docMk/>
            <pc:sldMk cId="817483685" sldId="446"/>
            <ac:spMk id="6" creationId="{00000000-0000-0000-0000-000000000000}"/>
          </ac:spMkLst>
        </pc:spChg>
        <pc:spChg chg="mod">
          <ac:chgData name="Ute Scheid" userId="e14644aa-4ff4-45be-be81-ba0656d30d79" providerId="ADAL" clId="{0AE5D5F6-5278-4808-B54B-7343F7459772}" dt="2022-07-21T08:47:32.765" v="758" actId="21"/>
          <ac:spMkLst>
            <pc:docMk/>
            <pc:sldMk cId="817483685" sldId="446"/>
            <ac:spMk id="7" creationId="{00000000-0000-0000-0000-000000000000}"/>
          </ac:spMkLst>
        </pc:spChg>
      </pc:sldChg>
      <pc:sldChg chg="del">
        <pc:chgData name="Ute Scheid" userId="e14644aa-4ff4-45be-be81-ba0656d30d79" providerId="ADAL" clId="{0AE5D5F6-5278-4808-B54B-7343F7459772}" dt="2022-07-21T08:39:49.701" v="584" actId="47"/>
        <pc:sldMkLst>
          <pc:docMk/>
          <pc:sldMk cId="3899125974" sldId="453"/>
        </pc:sldMkLst>
      </pc:sldChg>
      <pc:sldChg chg="modSp add del mod">
        <pc:chgData name="Ute Scheid" userId="e14644aa-4ff4-45be-be81-ba0656d30d79" providerId="ADAL" clId="{0AE5D5F6-5278-4808-B54B-7343F7459772}" dt="2022-07-21T07:54:28.998" v="404" actId="47"/>
        <pc:sldMkLst>
          <pc:docMk/>
          <pc:sldMk cId="2541883555" sldId="470"/>
        </pc:sldMkLst>
        <pc:spChg chg="mod">
          <ac:chgData name="Ute Scheid" userId="e14644aa-4ff4-45be-be81-ba0656d30d79" providerId="ADAL" clId="{0AE5D5F6-5278-4808-B54B-7343F7459772}" dt="2022-07-21T07:51:20.715" v="383" actId="1076"/>
          <ac:spMkLst>
            <pc:docMk/>
            <pc:sldMk cId="2541883555" sldId="470"/>
            <ac:spMk id="6" creationId="{14D9F674-0F27-4685-B336-1B8EBB02C7D3}"/>
          </ac:spMkLst>
        </pc:spChg>
      </pc:sldChg>
      <pc:sldChg chg="del">
        <pc:chgData name="Ute Scheid" userId="e14644aa-4ff4-45be-be81-ba0656d30d79" providerId="ADAL" clId="{0AE5D5F6-5278-4808-B54B-7343F7459772}" dt="2022-07-21T08:37:01.278" v="536" actId="47"/>
        <pc:sldMkLst>
          <pc:docMk/>
          <pc:sldMk cId="2809940457" sldId="470"/>
        </pc:sldMkLst>
      </pc:sldChg>
      <pc:sldChg chg="addSp delSp modSp new mod modClrScheme chgLayout">
        <pc:chgData name="Ute Scheid" userId="e14644aa-4ff4-45be-be81-ba0656d30d79" providerId="ADAL" clId="{0AE5D5F6-5278-4808-B54B-7343F7459772}" dt="2022-07-21T08:36:55.788" v="535" actId="255"/>
        <pc:sldMkLst>
          <pc:docMk/>
          <pc:sldMk cId="3721483086" sldId="471"/>
        </pc:sldMkLst>
        <pc:spChg chg="add mod ord">
          <ac:chgData name="Ute Scheid" userId="e14644aa-4ff4-45be-be81-ba0656d30d79" providerId="ADAL" clId="{0AE5D5F6-5278-4808-B54B-7343F7459772}" dt="2022-07-21T08:34:47.237" v="493" actId="700"/>
          <ac:spMkLst>
            <pc:docMk/>
            <pc:sldMk cId="3721483086" sldId="471"/>
            <ac:spMk id="2" creationId="{812A3BCC-851F-918C-50C6-1F14883D7B25}"/>
          </ac:spMkLst>
        </pc:spChg>
        <pc:spChg chg="add del mod">
          <ac:chgData name="Ute Scheid" userId="e14644aa-4ff4-45be-be81-ba0656d30d79" providerId="ADAL" clId="{0AE5D5F6-5278-4808-B54B-7343F7459772}" dt="2022-07-21T08:34:47.237" v="493" actId="700"/>
          <ac:spMkLst>
            <pc:docMk/>
            <pc:sldMk cId="3721483086" sldId="471"/>
            <ac:spMk id="3" creationId="{A2C18BA5-D862-0971-141A-A1D22C6471AD}"/>
          </ac:spMkLst>
        </pc:spChg>
        <pc:spChg chg="add del mod ord">
          <ac:chgData name="Ute Scheid" userId="e14644aa-4ff4-45be-be81-ba0656d30d79" providerId="ADAL" clId="{0AE5D5F6-5278-4808-B54B-7343F7459772}" dt="2022-07-21T08:34:47.237" v="493" actId="700"/>
          <ac:spMkLst>
            <pc:docMk/>
            <pc:sldMk cId="3721483086" sldId="471"/>
            <ac:spMk id="4" creationId="{DDDD1C4A-9049-BBDB-22FC-732862F71444}"/>
          </ac:spMkLst>
        </pc:spChg>
        <pc:spChg chg="add mod ord">
          <ac:chgData name="Ute Scheid" userId="e14644aa-4ff4-45be-be81-ba0656d30d79" providerId="ADAL" clId="{0AE5D5F6-5278-4808-B54B-7343F7459772}" dt="2022-07-21T08:36:55.788" v="535" actId="255"/>
          <ac:spMkLst>
            <pc:docMk/>
            <pc:sldMk cId="3721483086" sldId="471"/>
            <ac:spMk id="5" creationId="{8285C10F-DE6B-283E-B553-E5E6AC99972A}"/>
          </ac:spMkLst>
        </pc:spChg>
      </pc:sldChg>
      <pc:sldChg chg="addSp delSp modSp new mod chgLayout">
        <pc:chgData name="Ute Scheid" userId="e14644aa-4ff4-45be-be81-ba0656d30d79" providerId="ADAL" clId="{0AE5D5F6-5278-4808-B54B-7343F7459772}" dt="2022-07-21T08:39:43.970" v="583" actId="20577"/>
        <pc:sldMkLst>
          <pc:docMk/>
          <pc:sldMk cId="993366816" sldId="472"/>
        </pc:sldMkLst>
        <pc:spChg chg="del">
          <ac:chgData name="Ute Scheid" userId="e14644aa-4ff4-45be-be81-ba0656d30d79" providerId="ADAL" clId="{0AE5D5F6-5278-4808-B54B-7343F7459772}" dt="2022-07-21T08:37:25.767" v="538" actId="700"/>
          <ac:spMkLst>
            <pc:docMk/>
            <pc:sldMk cId="993366816" sldId="472"/>
            <ac:spMk id="2" creationId="{75C17599-D279-C4CA-580C-0921CE144052}"/>
          </ac:spMkLst>
        </pc:spChg>
        <pc:spChg chg="del">
          <ac:chgData name="Ute Scheid" userId="e14644aa-4ff4-45be-be81-ba0656d30d79" providerId="ADAL" clId="{0AE5D5F6-5278-4808-B54B-7343F7459772}" dt="2022-07-21T08:37:25.767" v="538" actId="700"/>
          <ac:spMkLst>
            <pc:docMk/>
            <pc:sldMk cId="993366816" sldId="472"/>
            <ac:spMk id="3" creationId="{5E9A3940-0B51-B794-1897-7EC41B7C54C2}"/>
          </ac:spMkLst>
        </pc:spChg>
        <pc:spChg chg="add mod ord">
          <ac:chgData name="Ute Scheid" userId="e14644aa-4ff4-45be-be81-ba0656d30d79" providerId="ADAL" clId="{0AE5D5F6-5278-4808-B54B-7343F7459772}" dt="2022-07-21T08:37:46.563" v="564" actId="20577"/>
          <ac:spMkLst>
            <pc:docMk/>
            <pc:sldMk cId="993366816" sldId="472"/>
            <ac:spMk id="4" creationId="{E7700B65-7FB2-8D53-7E65-6C1D9F9CE45C}"/>
          </ac:spMkLst>
        </pc:spChg>
        <pc:spChg chg="add mod ord">
          <ac:chgData name="Ute Scheid" userId="e14644aa-4ff4-45be-be81-ba0656d30d79" providerId="ADAL" clId="{0AE5D5F6-5278-4808-B54B-7343F7459772}" dt="2022-07-21T08:39:43.970" v="583" actId="20577"/>
          <ac:spMkLst>
            <pc:docMk/>
            <pc:sldMk cId="993366816" sldId="472"/>
            <ac:spMk id="5" creationId="{B3D5FCBE-A081-4BB6-F09F-BDB6317627FE}"/>
          </ac:spMkLst>
        </pc:spChg>
      </pc:sldChg>
      <pc:sldChg chg="addSp delSp modSp new mod ord chgLayout">
        <pc:chgData name="Ute Scheid" userId="e14644aa-4ff4-45be-be81-ba0656d30d79" providerId="ADAL" clId="{0AE5D5F6-5278-4808-B54B-7343F7459772}" dt="2022-07-21T08:41:35.456" v="610"/>
        <pc:sldMkLst>
          <pc:docMk/>
          <pc:sldMk cId="2025731073" sldId="473"/>
        </pc:sldMkLst>
        <pc:spChg chg="del">
          <ac:chgData name="Ute Scheid" userId="e14644aa-4ff4-45be-be81-ba0656d30d79" providerId="ADAL" clId="{0AE5D5F6-5278-4808-B54B-7343F7459772}" dt="2022-07-21T08:40:32.116" v="586" actId="700"/>
          <ac:spMkLst>
            <pc:docMk/>
            <pc:sldMk cId="2025731073" sldId="473"/>
            <ac:spMk id="2" creationId="{EAFCDB34-27A1-2794-E53A-5B0260C70BB6}"/>
          </ac:spMkLst>
        </pc:spChg>
        <pc:spChg chg="del">
          <ac:chgData name="Ute Scheid" userId="e14644aa-4ff4-45be-be81-ba0656d30d79" providerId="ADAL" clId="{0AE5D5F6-5278-4808-B54B-7343F7459772}" dt="2022-07-21T08:40:32.116" v="586" actId="700"/>
          <ac:spMkLst>
            <pc:docMk/>
            <pc:sldMk cId="2025731073" sldId="473"/>
            <ac:spMk id="3" creationId="{8E41A88E-DC85-ACDE-B336-2315D7FA4DBD}"/>
          </ac:spMkLst>
        </pc:spChg>
        <pc:spChg chg="add mod ord">
          <ac:chgData name="Ute Scheid" userId="e14644aa-4ff4-45be-be81-ba0656d30d79" providerId="ADAL" clId="{0AE5D5F6-5278-4808-B54B-7343F7459772}" dt="2022-07-21T08:40:38.795" v="605" actId="20577"/>
          <ac:spMkLst>
            <pc:docMk/>
            <pc:sldMk cId="2025731073" sldId="473"/>
            <ac:spMk id="4" creationId="{0FAEB51C-0FCD-FAC2-A5E2-759448E916B7}"/>
          </ac:spMkLst>
        </pc:spChg>
        <pc:spChg chg="add mod ord">
          <ac:chgData name="Ute Scheid" userId="e14644aa-4ff4-45be-be81-ba0656d30d79" providerId="ADAL" clId="{0AE5D5F6-5278-4808-B54B-7343F7459772}" dt="2022-07-21T08:41:22.926" v="608" actId="207"/>
          <ac:spMkLst>
            <pc:docMk/>
            <pc:sldMk cId="2025731073" sldId="473"/>
            <ac:spMk id="5" creationId="{D60668B3-7856-2EC9-61B1-9CBA5743B504}"/>
          </ac:spMkLst>
        </pc:spChg>
      </pc:sldChg>
      <pc:sldChg chg="modSp new mod">
        <pc:chgData name="Ute Scheid" userId="e14644aa-4ff4-45be-be81-ba0656d30d79" providerId="ADAL" clId="{0AE5D5F6-5278-4808-B54B-7343F7459772}" dt="2022-07-21T08:42:38.798" v="653" actId="207"/>
        <pc:sldMkLst>
          <pc:docMk/>
          <pc:sldMk cId="1494159028" sldId="474"/>
        </pc:sldMkLst>
        <pc:spChg chg="mod">
          <ac:chgData name="Ute Scheid" userId="e14644aa-4ff4-45be-be81-ba0656d30d79" providerId="ADAL" clId="{0AE5D5F6-5278-4808-B54B-7343F7459772}" dt="2022-07-21T08:42:38.798" v="653" actId="207"/>
          <ac:spMkLst>
            <pc:docMk/>
            <pc:sldMk cId="1494159028" sldId="474"/>
            <ac:spMk id="2" creationId="{823583EA-E812-269C-382B-9C5102224CC2}"/>
          </ac:spMkLst>
        </pc:spChg>
        <pc:spChg chg="mod">
          <ac:chgData name="Ute Scheid" userId="e14644aa-4ff4-45be-be81-ba0656d30d79" providerId="ADAL" clId="{0AE5D5F6-5278-4808-B54B-7343F7459772}" dt="2022-07-21T08:42:05.712" v="647" actId="20577"/>
          <ac:spMkLst>
            <pc:docMk/>
            <pc:sldMk cId="1494159028" sldId="474"/>
            <ac:spMk id="3" creationId="{DBBC7BF4-A5A4-41C3-BE01-56A019938079}"/>
          </ac:spMkLst>
        </pc:spChg>
      </pc:sldChg>
      <pc:sldChg chg="modSp new mod">
        <pc:chgData name="Ute Scheid" userId="e14644aa-4ff4-45be-be81-ba0656d30d79" providerId="ADAL" clId="{0AE5D5F6-5278-4808-B54B-7343F7459772}" dt="2022-07-21T08:44:31.994" v="702" actId="113"/>
        <pc:sldMkLst>
          <pc:docMk/>
          <pc:sldMk cId="1085938001" sldId="475"/>
        </pc:sldMkLst>
        <pc:spChg chg="mod">
          <ac:chgData name="Ute Scheid" userId="e14644aa-4ff4-45be-be81-ba0656d30d79" providerId="ADAL" clId="{0AE5D5F6-5278-4808-B54B-7343F7459772}" dt="2022-07-21T08:44:31.994" v="702" actId="113"/>
          <ac:spMkLst>
            <pc:docMk/>
            <pc:sldMk cId="1085938001" sldId="475"/>
            <ac:spMk id="2" creationId="{46159B76-321D-4D68-73DA-C5907102FF1E}"/>
          </ac:spMkLst>
        </pc:spChg>
        <pc:spChg chg="mod">
          <ac:chgData name="Ute Scheid" userId="e14644aa-4ff4-45be-be81-ba0656d30d79" providerId="ADAL" clId="{0AE5D5F6-5278-4808-B54B-7343F7459772}" dt="2022-07-21T08:43:27.213" v="674" actId="20577"/>
          <ac:spMkLst>
            <pc:docMk/>
            <pc:sldMk cId="1085938001" sldId="475"/>
            <ac:spMk id="3" creationId="{1FE3546D-D34A-84B0-6737-2577E43D4EBA}"/>
          </ac:spMkLst>
        </pc:spChg>
      </pc:sldChg>
      <pc:sldChg chg="addSp modSp new mod modClrScheme chgLayout">
        <pc:chgData name="Ute Scheid" userId="e14644aa-4ff4-45be-be81-ba0656d30d79" providerId="ADAL" clId="{0AE5D5F6-5278-4808-B54B-7343F7459772}" dt="2022-07-21T08:50:20.225" v="821" actId="20577"/>
        <pc:sldMkLst>
          <pc:docMk/>
          <pc:sldMk cId="2106953759" sldId="476"/>
        </pc:sldMkLst>
        <pc:spChg chg="add mod ord">
          <ac:chgData name="Ute Scheid" userId="e14644aa-4ff4-45be-be81-ba0656d30d79" providerId="ADAL" clId="{0AE5D5F6-5278-4808-B54B-7343F7459772}" dt="2022-07-21T08:49:01.455" v="766" actId="700"/>
          <ac:spMkLst>
            <pc:docMk/>
            <pc:sldMk cId="2106953759" sldId="476"/>
            <ac:spMk id="2" creationId="{CC0BF66D-29BE-E02B-9AA3-D1224181DA4B}"/>
          </ac:spMkLst>
        </pc:spChg>
        <pc:spChg chg="add mod ord">
          <ac:chgData name="Ute Scheid" userId="e14644aa-4ff4-45be-be81-ba0656d30d79" providerId="ADAL" clId="{0AE5D5F6-5278-4808-B54B-7343F7459772}" dt="2022-07-21T08:50:20.225" v="821" actId="20577"/>
          <ac:spMkLst>
            <pc:docMk/>
            <pc:sldMk cId="2106953759" sldId="476"/>
            <ac:spMk id="3" creationId="{9E12C09B-2B37-1405-CA93-3C1D28813D77}"/>
          </ac:spMkLst>
        </pc:spChg>
      </pc:sldChg>
      <pc:sldChg chg="addSp delSp modSp new del mod modClrScheme chgLayout">
        <pc:chgData name="Ute Scheid" userId="e14644aa-4ff4-45be-be81-ba0656d30d79" providerId="ADAL" clId="{0AE5D5F6-5278-4808-B54B-7343F7459772}" dt="2022-07-21T08:59:28.538" v="866" actId="47"/>
        <pc:sldMkLst>
          <pc:docMk/>
          <pc:sldMk cId="3210200083" sldId="477"/>
        </pc:sldMkLst>
        <pc:spChg chg="del mod ord">
          <ac:chgData name="Ute Scheid" userId="e14644aa-4ff4-45be-be81-ba0656d30d79" providerId="ADAL" clId="{0AE5D5F6-5278-4808-B54B-7343F7459772}" dt="2022-07-21T08:51:20.669" v="823" actId="700"/>
          <ac:spMkLst>
            <pc:docMk/>
            <pc:sldMk cId="3210200083" sldId="477"/>
            <ac:spMk id="2" creationId="{43D9508D-9834-E582-D6DD-1C57C6298AB0}"/>
          </ac:spMkLst>
        </pc:spChg>
        <pc:spChg chg="del mod ord">
          <ac:chgData name="Ute Scheid" userId="e14644aa-4ff4-45be-be81-ba0656d30d79" providerId="ADAL" clId="{0AE5D5F6-5278-4808-B54B-7343F7459772}" dt="2022-07-21T08:51:20.669" v="823" actId="700"/>
          <ac:spMkLst>
            <pc:docMk/>
            <pc:sldMk cId="3210200083" sldId="477"/>
            <ac:spMk id="3" creationId="{F704D793-2AE4-E6F2-658E-FB3E0391E5DC}"/>
          </ac:spMkLst>
        </pc:spChg>
        <pc:spChg chg="add mod ord">
          <ac:chgData name="Ute Scheid" userId="e14644aa-4ff4-45be-be81-ba0656d30d79" providerId="ADAL" clId="{0AE5D5F6-5278-4808-B54B-7343F7459772}" dt="2022-07-21T08:51:20.669" v="823" actId="700"/>
          <ac:spMkLst>
            <pc:docMk/>
            <pc:sldMk cId="3210200083" sldId="477"/>
            <ac:spMk id="4" creationId="{B475816E-0EC4-958F-8E5E-2C62EAC05515}"/>
          </ac:spMkLst>
        </pc:spChg>
        <pc:spChg chg="add mod ord">
          <ac:chgData name="Ute Scheid" userId="e14644aa-4ff4-45be-be81-ba0656d30d79" providerId="ADAL" clId="{0AE5D5F6-5278-4808-B54B-7343F7459772}" dt="2022-07-21T08:51:20.669" v="823" actId="700"/>
          <ac:spMkLst>
            <pc:docMk/>
            <pc:sldMk cId="3210200083" sldId="477"/>
            <ac:spMk id="5" creationId="{4BAC19AA-BAB2-D925-4D95-376169C6CB71}"/>
          </ac:spMkLst>
        </pc:spChg>
        <pc:spChg chg="add del mod ord">
          <ac:chgData name="Ute Scheid" userId="e14644aa-4ff4-45be-be81-ba0656d30d79" providerId="ADAL" clId="{0AE5D5F6-5278-4808-B54B-7343F7459772}" dt="2022-07-21T08:52:55.231" v="824" actId="22"/>
          <ac:spMkLst>
            <pc:docMk/>
            <pc:sldMk cId="3210200083" sldId="477"/>
            <ac:spMk id="6" creationId="{3E2C5D96-5245-CCFB-0F10-FFBDCB57EB80}"/>
          </ac:spMkLst>
        </pc:spChg>
        <pc:spChg chg="add mod ord">
          <ac:chgData name="Ute Scheid" userId="e14644aa-4ff4-45be-be81-ba0656d30d79" providerId="ADAL" clId="{0AE5D5F6-5278-4808-B54B-7343F7459772}" dt="2022-07-21T08:51:20.669" v="823" actId="700"/>
          <ac:spMkLst>
            <pc:docMk/>
            <pc:sldMk cId="3210200083" sldId="477"/>
            <ac:spMk id="7" creationId="{57FD7BDA-DD4A-51DE-E796-BD65BF9795DD}"/>
          </ac:spMkLst>
        </pc:spChg>
        <pc:picChg chg="add mod ord modCrop">
          <ac:chgData name="Ute Scheid" userId="e14644aa-4ff4-45be-be81-ba0656d30d79" providerId="ADAL" clId="{0AE5D5F6-5278-4808-B54B-7343F7459772}" dt="2022-07-21T08:53:31.570" v="829" actId="1076"/>
          <ac:picMkLst>
            <pc:docMk/>
            <pc:sldMk cId="3210200083" sldId="477"/>
            <ac:picMk id="9" creationId="{108A354A-1D7F-1F8F-E999-AEAED9AA41D9}"/>
          </ac:picMkLst>
        </pc:picChg>
      </pc:sldChg>
      <pc:sldChg chg="addSp delSp modSp new mod">
        <pc:chgData name="Ute Scheid" userId="e14644aa-4ff4-45be-be81-ba0656d30d79" providerId="ADAL" clId="{0AE5D5F6-5278-4808-B54B-7343F7459772}" dt="2022-07-21T08:55:04.780" v="856" actId="14100"/>
        <pc:sldMkLst>
          <pc:docMk/>
          <pc:sldMk cId="3937191111" sldId="478"/>
        </pc:sldMkLst>
        <pc:spChg chg="del">
          <ac:chgData name="Ute Scheid" userId="e14644aa-4ff4-45be-be81-ba0656d30d79" providerId="ADAL" clId="{0AE5D5F6-5278-4808-B54B-7343F7459772}" dt="2022-07-21T08:53:42.423" v="831" actId="22"/>
          <ac:spMkLst>
            <pc:docMk/>
            <pc:sldMk cId="3937191111" sldId="478"/>
            <ac:spMk id="2" creationId="{1325A1E6-2350-19D7-4C04-F66ABC31478C}"/>
          </ac:spMkLst>
        </pc:spChg>
        <pc:spChg chg="mod">
          <ac:chgData name="Ute Scheid" userId="e14644aa-4ff4-45be-be81-ba0656d30d79" providerId="ADAL" clId="{0AE5D5F6-5278-4808-B54B-7343F7459772}" dt="2022-07-21T08:53:54.376" v="848" actId="20577"/>
          <ac:spMkLst>
            <pc:docMk/>
            <pc:sldMk cId="3937191111" sldId="478"/>
            <ac:spMk id="3" creationId="{443D05DD-635C-1C69-968C-989FF1B89694}"/>
          </ac:spMkLst>
        </pc:spChg>
        <pc:picChg chg="add mod ord">
          <ac:chgData name="Ute Scheid" userId="e14644aa-4ff4-45be-be81-ba0656d30d79" providerId="ADAL" clId="{0AE5D5F6-5278-4808-B54B-7343F7459772}" dt="2022-07-21T08:55:04.780" v="856" actId="14100"/>
          <ac:picMkLst>
            <pc:docMk/>
            <pc:sldMk cId="3937191111" sldId="478"/>
            <ac:picMk id="5" creationId="{CCE78026-BADF-FAC9-5F51-45DCE02A6484}"/>
          </ac:picMkLst>
        </pc:picChg>
      </pc:sldChg>
      <pc:sldChg chg="addSp delSp modSp add mod">
        <pc:chgData name="Ute Scheid" userId="e14644aa-4ff4-45be-be81-ba0656d30d79" providerId="ADAL" clId="{0AE5D5F6-5278-4808-B54B-7343F7459772}" dt="2022-07-21T08:54:58.295" v="854" actId="14100"/>
        <pc:sldMkLst>
          <pc:docMk/>
          <pc:sldMk cId="2040136982" sldId="479"/>
        </pc:sldMkLst>
        <pc:spChg chg="add del mod">
          <ac:chgData name="Ute Scheid" userId="e14644aa-4ff4-45be-be81-ba0656d30d79" providerId="ADAL" clId="{0AE5D5F6-5278-4808-B54B-7343F7459772}" dt="2022-07-21T08:54:49.924" v="852" actId="22"/>
          <ac:spMkLst>
            <pc:docMk/>
            <pc:sldMk cId="2040136982" sldId="479"/>
            <ac:spMk id="4" creationId="{5A021967-C6FD-B823-2D94-EBFC27D7E1C8}"/>
          </ac:spMkLst>
        </pc:spChg>
        <pc:picChg chg="del">
          <ac:chgData name="Ute Scheid" userId="e14644aa-4ff4-45be-be81-ba0656d30d79" providerId="ADAL" clId="{0AE5D5F6-5278-4808-B54B-7343F7459772}" dt="2022-07-21T08:54:11.203" v="850" actId="478"/>
          <ac:picMkLst>
            <pc:docMk/>
            <pc:sldMk cId="2040136982" sldId="479"/>
            <ac:picMk id="5" creationId="{CCE78026-BADF-FAC9-5F51-45DCE02A6484}"/>
          </ac:picMkLst>
        </pc:picChg>
        <pc:picChg chg="add mod ord">
          <ac:chgData name="Ute Scheid" userId="e14644aa-4ff4-45be-be81-ba0656d30d79" providerId="ADAL" clId="{0AE5D5F6-5278-4808-B54B-7343F7459772}" dt="2022-07-21T08:54:58.295" v="854" actId="14100"/>
          <ac:picMkLst>
            <pc:docMk/>
            <pc:sldMk cId="2040136982" sldId="479"/>
            <ac:picMk id="7" creationId="{E193048C-ED10-96D9-72F9-4CFAF783964F}"/>
          </ac:picMkLst>
        </pc:picChg>
      </pc:sldChg>
      <pc:sldChg chg="addSp delSp modSp add mod">
        <pc:chgData name="Ute Scheid" userId="e14644aa-4ff4-45be-be81-ba0656d30d79" providerId="ADAL" clId="{0AE5D5F6-5278-4808-B54B-7343F7459772}" dt="2022-07-21T08:56:20.841" v="861" actId="14100"/>
        <pc:sldMkLst>
          <pc:docMk/>
          <pc:sldMk cId="3803257479" sldId="480"/>
        </pc:sldMkLst>
        <pc:spChg chg="add del mod">
          <ac:chgData name="Ute Scheid" userId="e14644aa-4ff4-45be-be81-ba0656d30d79" providerId="ADAL" clId="{0AE5D5F6-5278-4808-B54B-7343F7459772}" dt="2022-07-21T08:56:15.364" v="859" actId="22"/>
          <ac:spMkLst>
            <pc:docMk/>
            <pc:sldMk cId="3803257479" sldId="480"/>
            <ac:spMk id="4" creationId="{654846B6-F3DE-CC0F-3139-5609CEA7C411}"/>
          </ac:spMkLst>
        </pc:spChg>
        <pc:picChg chg="add mod ord">
          <ac:chgData name="Ute Scheid" userId="e14644aa-4ff4-45be-be81-ba0656d30d79" providerId="ADAL" clId="{0AE5D5F6-5278-4808-B54B-7343F7459772}" dt="2022-07-21T08:56:20.841" v="861" actId="14100"/>
          <ac:picMkLst>
            <pc:docMk/>
            <pc:sldMk cId="3803257479" sldId="480"/>
            <ac:picMk id="6" creationId="{C6D04134-93EA-9563-1645-04060E10E40E}"/>
          </ac:picMkLst>
        </pc:picChg>
        <pc:picChg chg="del">
          <ac:chgData name="Ute Scheid" userId="e14644aa-4ff4-45be-be81-ba0656d30d79" providerId="ADAL" clId="{0AE5D5F6-5278-4808-B54B-7343F7459772}" dt="2022-07-21T08:55:16.082" v="858" actId="478"/>
          <ac:picMkLst>
            <pc:docMk/>
            <pc:sldMk cId="3803257479" sldId="480"/>
            <ac:picMk id="7" creationId="{E193048C-ED10-96D9-72F9-4CFAF783964F}"/>
          </ac:picMkLst>
        </pc:picChg>
      </pc:sldChg>
      <pc:sldChg chg="addSp delSp modSp add mod">
        <pc:chgData name="Ute Scheid" userId="e14644aa-4ff4-45be-be81-ba0656d30d79" providerId="ADAL" clId="{0AE5D5F6-5278-4808-B54B-7343F7459772}" dt="2022-07-21T09:03:21.192" v="869" actId="14100"/>
        <pc:sldMkLst>
          <pc:docMk/>
          <pc:sldMk cId="3015253196" sldId="481"/>
        </pc:sldMkLst>
        <pc:spChg chg="add del mod">
          <ac:chgData name="Ute Scheid" userId="e14644aa-4ff4-45be-be81-ba0656d30d79" providerId="ADAL" clId="{0AE5D5F6-5278-4808-B54B-7343F7459772}" dt="2022-07-21T08:58:58.945" v="864" actId="22"/>
          <ac:spMkLst>
            <pc:docMk/>
            <pc:sldMk cId="3015253196" sldId="481"/>
            <ac:spMk id="4" creationId="{720C4D72-C1DD-DA63-E6E1-2222A095AF09}"/>
          </ac:spMkLst>
        </pc:spChg>
        <pc:picChg chg="del">
          <ac:chgData name="Ute Scheid" userId="e14644aa-4ff4-45be-be81-ba0656d30d79" providerId="ADAL" clId="{0AE5D5F6-5278-4808-B54B-7343F7459772}" dt="2022-07-21T08:58:54.263" v="863" actId="478"/>
          <ac:picMkLst>
            <pc:docMk/>
            <pc:sldMk cId="3015253196" sldId="481"/>
            <ac:picMk id="6" creationId="{C6D04134-93EA-9563-1645-04060E10E40E}"/>
          </ac:picMkLst>
        </pc:picChg>
        <pc:picChg chg="add mod ord">
          <ac:chgData name="Ute Scheid" userId="e14644aa-4ff4-45be-be81-ba0656d30d79" providerId="ADAL" clId="{0AE5D5F6-5278-4808-B54B-7343F7459772}" dt="2022-07-21T09:03:21.192" v="869" actId="14100"/>
          <ac:picMkLst>
            <pc:docMk/>
            <pc:sldMk cId="3015253196" sldId="481"/>
            <ac:picMk id="7" creationId="{81EBAADD-0AE0-FB28-4379-3067D07D6395}"/>
          </ac:picMkLst>
        </pc:picChg>
      </pc:sldChg>
      <pc:sldMasterChg chg="delSldLayout">
        <pc:chgData name="Ute Scheid" userId="e14644aa-4ff4-45be-be81-ba0656d30d79" providerId="ADAL" clId="{0AE5D5F6-5278-4808-B54B-7343F7459772}" dt="2022-07-21T08:47:55.186" v="761" actId="47"/>
        <pc:sldMasterMkLst>
          <pc:docMk/>
          <pc:sldMasterMk cId="3808370331" sldId="2147483648"/>
        </pc:sldMasterMkLst>
        <pc:sldLayoutChg chg="del">
          <pc:chgData name="Ute Scheid" userId="e14644aa-4ff4-45be-be81-ba0656d30d79" providerId="ADAL" clId="{0AE5D5F6-5278-4808-B54B-7343F7459772}" dt="2022-07-21T07:48:27.087" v="363" actId="47"/>
          <pc:sldLayoutMkLst>
            <pc:docMk/>
            <pc:sldMasterMk cId="3808370331" sldId="2147483648"/>
            <pc:sldLayoutMk cId="465656361" sldId="2147483774"/>
          </pc:sldLayoutMkLst>
        </pc:sldLayoutChg>
        <pc:sldLayoutChg chg="del">
          <pc:chgData name="Ute Scheid" userId="e14644aa-4ff4-45be-be81-ba0656d30d79" providerId="ADAL" clId="{0AE5D5F6-5278-4808-B54B-7343F7459772}" dt="2022-07-21T08:47:55.186" v="761" actId="47"/>
          <pc:sldLayoutMkLst>
            <pc:docMk/>
            <pc:sldMasterMk cId="3808370331" sldId="2147483648"/>
            <pc:sldLayoutMk cId="1589691773" sldId="2147483774"/>
          </pc:sldLayoutMkLst>
        </pc:sldLayoutChg>
        <pc:sldLayoutChg chg="del">
          <pc:chgData name="Ute Scheid" userId="e14644aa-4ff4-45be-be81-ba0656d30d79" providerId="ADAL" clId="{0AE5D5F6-5278-4808-B54B-7343F7459772}" dt="2022-07-21T07:54:28.998" v="404" actId="47"/>
          <pc:sldLayoutMkLst>
            <pc:docMk/>
            <pc:sldMasterMk cId="3808370331" sldId="2147483648"/>
            <pc:sldLayoutMk cId="3181361788" sldId="2147483774"/>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56D5FE-3860-DA43-8923-04E808393BF9}" type="datetimeFigureOut">
              <a:rPr lang="de-DE" smtClean="0"/>
              <a:t>21.08.2023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397CE3-CC5F-9B49-AC82-F77FDE172881}" type="slidenum">
              <a:rPr lang="de-DE" smtClean="0"/>
              <a:t>‹Nr.›</a:t>
            </a:fld>
            <a:endParaRPr lang="de-DE"/>
          </a:p>
        </p:txBody>
      </p:sp>
    </p:spTree>
    <p:extLst>
      <p:ext uri="{BB962C8B-B14F-4D97-AF65-F5344CB8AC3E}">
        <p14:creationId xmlns:p14="http://schemas.microsoft.com/office/powerpoint/2010/main" val="1353432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Übersicht in die Bandbreite der Anschlussmöglichkeiten: Es ist für</a:t>
            </a:r>
            <a:r>
              <a:rPr lang="de-DE" baseline="0" dirty="0"/>
              <a:t> Lehrkräfte kaum/ nicht möglich, alle Ausbildungs- und Studienmöglichkeiten zu kennen. Als „Coaches“ im Beratungsprozess muss aber das Fachwissen über die generellen Möglichkeiten vorhanden sein!</a:t>
            </a:r>
            <a:endParaRPr lang="de-DE" dirty="0"/>
          </a:p>
        </p:txBody>
      </p:sp>
      <p:sp>
        <p:nvSpPr>
          <p:cNvPr id="4" name="Foliennummernplatzhalter 3"/>
          <p:cNvSpPr>
            <a:spLocks noGrp="1"/>
          </p:cNvSpPr>
          <p:nvPr>
            <p:ph type="sldNum" sz="quarter" idx="10"/>
          </p:nvPr>
        </p:nvSpPr>
        <p:spPr/>
        <p:txBody>
          <a:bodyPr/>
          <a:lstStyle/>
          <a:p>
            <a:pPr lvl="0"/>
            <a:fld id="{A3ABE3C8-D9B5-44C9-95A0-C0A016AB340F}" type="slidenum">
              <a:rPr lang="de-DE" smtClean="0"/>
              <a:t>3</a:t>
            </a:fld>
            <a:endParaRPr lang="de-DE"/>
          </a:p>
        </p:txBody>
      </p:sp>
    </p:spTree>
    <p:extLst>
      <p:ext uri="{BB962C8B-B14F-4D97-AF65-F5344CB8AC3E}">
        <p14:creationId xmlns:p14="http://schemas.microsoft.com/office/powerpoint/2010/main" val="559020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Für die Beratung</a:t>
            </a:r>
            <a:r>
              <a:rPr lang="de-DE" baseline="0" dirty="0"/>
              <a:t> bei der Anmeldung am BK müssen Lehrkräfte darauf hinarbeiten, dass:</a:t>
            </a:r>
          </a:p>
          <a:p>
            <a:pPr marL="228600" indent="-228600">
              <a:buAutoNum type="alphaLcParenR"/>
            </a:pPr>
            <a:r>
              <a:rPr lang="de-DE" baseline="0" dirty="0"/>
              <a:t>die BKs mit einer zu den Interessen und Neigungen der Schüler/-innen geeigneten Fachrichtung gewählt werden und </a:t>
            </a:r>
          </a:p>
          <a:p>
            <a:pPr marL="228600" indent="-228600">
              <a:buAutoNum type="alphaLcParenR"/>
            </a:pPr>
            <a:r>
              <a:rPr lang="de-DE" baseline="0" dirty="0"/>
              <a:t>die Anmeldung im richtigen Bildungsgang erfolgt (Name in fett + unterstrichen, Zielsetzung darunter)</a:t>
            </a:r>
            <a:endParaRPr lang="de-DE" dirty="0"/>
          </a:p>
        </p:txBody>
      </p:sp>
      <p:sp>
        <p:nvSpPr>
          <p:cNvPr id="4" name="Foliennummernplatzhalter 3"/>
          <p:cNvSpPr>
            <a:spLocks noGrp="1"/>
          </p:cNvSpPr>
          <p:nvPr>
            <p:ph type="sldNum" sz="quarter" idx="10"/>
          </p:nvPr>
        </p:nvSpPr>
        <p:spPr/>
        <p:txBody>
          <a:bodyPr/>
          <a:lstStyle/>
          <a:p>
            <a:pPr lvl="0"/>
            <a:fld id="{A3ABE3C8-D9B5-44C9-95A0-C0A016AB340F}" type="slidenum">
              <a:rPr lang="de-DE" smtClean="0"/>
              <a:t>5</a:t>
            </a:fld>
            <a:endParaRPr lang="de-DE"/>
          </a:p>
        </p:txBody>
      </p:sp>
    </p:spTree>
    <p:extLst>
      <p:ext uri="{BB962C8B-B14F-4D97-AF65-F5344CB8AC3E}">
        <p14:creationId xmlns:p14="http://schemas.microsoft.com/office/powerpoint/2010/main" val="3301471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07000"/>
              </a:lnSpc>
              <a:spcAft>
                <a:spcPts val="800"/>
              </a:spcAft>
            </a:pPr>
            <a:r>
              <a:rPr lang="de-DE" sz="1000" b="1">
                <a:effectLst/>
                <a:latin typeface="Calibri" panose="020F0502020204030204" pitchFamily="34" charset="0"/>
                <a:ea typeface="Calibri" panose="020F0502020204030204" pitchFamily="34" charset="0"/>
                <a:cs typeface="Times New Roman" panose="02020603050405020304" pitchFamily="18" charset="0"/>
              </a:rPr>
              <a:t>Praktikumsbörse: </a:t>
            </a:r>
          </a:p>
          <a:p>
            <a:pPr marL="342900" lvl="0" indent="-342900">
              <a:lnSpc>
                <a:spcPct val="107000"/>
              </a:lnSpc>
              <a:spcAft>
                <a:spcPts val="800"/>
              </a:spcAft>
              <a:buFont typeface="Symbol" panose="05050102010706020507" pitchFamily="18" charset="2"/>
              <a:buChar char=""/>
            </a:pPr>
            <a:endParaRPr lang="de-DE" sz="10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lang="de-DE" sz="1000">
                <a:effectLst/>
                <a:latin typeface="Calibri" panose="020F0502020204030204" pitchFamily="34" charset="0"/>
                <a:ea typeface="Calibri" panose="020F0502020204030204" pitchFamily="34" charset="0"/>
                <a:cs typeface="Times New Roman" panose="02020603050405020304" pitchFamily="18" charset="0"/>
              </a:rPr>
              <a:t>Kommen wir zum zweiten Tool, das wir Ihnen gern vorstellen möchten: die kostenfreie Düsseldorfer Praktikumsbörse (sieht noch ein bisschen anders aus – wird später auch wie DTBO-Portal aussehen)</a:t>
            </a:r>
          </a:p>
          <a:p>
            <a:pPr marL="342900" lvl="0" indent="-342900">
              <a:lnSpc>
                <a:spcPct val="107000"/>
              </a:lnSpc>
              <a:spcAft>
                <a:spcPts val="800"/>
              </a:spcAft>
              <a:buFont typeface="Symbol" panose="05050102010706020507" pitchFamily="18" charset="2"/>
              <a:buChar char=""/>
            </a:pPr>
            <a:r>
              <a:rPr lang="de-DE" sz="1000">
                <a:effectLst/>
                <a:latin typeface="Calibri" panose="020F0502020204030204" pitchFamily="34" charset="0"/>
                <a:ea typeface="Calibri" panose="020F0502020204030204" pitchFamily="34" charset="0"/>
                <a:cs typeface="Times New Roman" panose="02020603050405020304" pitchFamily="18" charset="0"/>
              </a:rPr>
              <a:t>Ziel auch hier: Lokal direkt vor Ort in der Region </a:t>
            </a:r>
            <a:r>
              <a:rPr lang="de-DE" sz="1000" err="1">
                <a:effectLst/>
                <a:latin typeface="Calibri" panose="020F0502020204030204" pitchFamily="34" charset="0"/>
                <a:ea typeface="Calibri" panose="020F0502020204030204" pitchFamily="34" charset="0"/>
                <a:cs typeface="Times New Roman" panose="02020603050405020304" pitchFamily="18" charset="0"/>
              </a:rPr>
              <a:t>SuS</a:t>
            </a:r>
            <a:r>
              <a:rPr lang="de-DE" sz="1000">
                <a:effectLst/>
                <a:latin typeface="Calibri" panose="020F0502020204030204" pitchFamily="34" charset="0"/>
                <a:ea typeface="Calibri" panose="020F0502020204030204" pitchFamily="34" charset="0"/>
                <a:cs typeface="Times New Roman" panose="02020603050405020304" pitchFamily="18" charset="0"/>
              </a:rPr>
              <a:t> und Arbeitgeber zusammenbringen</a:t>
            </a:r>
          </a:p>
          <a:p>
            <a:pPr marL="342900" lvl="0" indent="-342900">
              <a:lnSpc>
                <a:spcPct val="107000"/>
              </a:lnSpc>
              <a:spcAft>
                <a:spcPts val="800"/>
              </a:spcAft>
              <a:buFont typeface="Symbol" panose="05050102010706020507" pitchFamily="18" charset="2"/>
              <a:buChar char=""/>
            </a:pPr>
            <a:r>
              <a:rPr lang="de-DE" sz="1000">
                <a:effectLst/>
                <a:latin typeface="Calibri" panose="020F0502020204030204" pitchFamily="34" charset="0"/>
                <a:ea typeface="Calibri" panose="020F0502020204030204" pitchFamily="34" charset="0"/>
                <a:cs typeface="Times New Roman" panose="02020603050405020304" pitchFamily="18" charset="0"/>
              </a:rPr>
              <a:t>Praktika unter </a:t>
            </a:r>
            <a:r>
              <a:rPr lang="de-DE" sz="1000" err="1">
                <a:effectLst/>
                <a:latin typeface="Calibri" panose="020F0502020204030204" pitchFamily="34" charset="0"/>
                <a:ea typeface="Calibri" panose="020F0502020204030204" pitchFamily="34" charset="0"/>
                <a:cs typeface="Times New Roman" panose="02020603050405020304" pitchFamily="18" charset="0"/>
              </a:rPr>
              <a:t>KAoA</a:t>
            </a:r>
            <a:r>
              <a:rPr lang="de-DE" sz="1000">
                <a:effectLst/>
                <a:latin typeface="Calibri" panose="020F0502020204030204" pitchFamily="34" charset="0"/>
                <a:ea typeface="Calibri" panose="020F0502020204030204" pitchFamily="34" charset="0"/>
                <a:cs typeface="Times New Roman" panose="02020603050405020304" pitchFamily="18" charset="0"/>
              </a:rPr>
              <a:t>: ab Klasse 9 Betriebspraktika, 2-3 Wochen, Zeitraum anders als bei den über das ganze Jahr verteilt, legt Schule individuell fest, Zeiträume auch einsehbar auf praktikum-dus.de, wann besonders viele </a:t>
            </a:r>
            <a:r>
              <a:rPr lang="de-DE" sz="1000" err="1">
                <a:effectLst/>
                <a:latin typeface="Calibri" panose="020F0502020204030204" pitchFamily="34" charset="0"/>
                <a:ea typeface="Calibri" panose="020F0502020204030204" pitchFamily="34" charset="0"/>
                <a:cs typeface="Times New Roman" panose="02020603050405020304" pitchFamily="18" charset="0"/>
              </a:rPr>
              <a:t>SuS</a:t>
            </a:r>
            <a:r>
              <a:rPr lang="de-DE" sz="1000">
                <a:effectLst/>
                <a:latin typeface="Calibri" panose="020F0502020204030204" pitchFamily="34" charset="0"/>
                <a:ea typeface="Calibri" panose="020F0502020204030204" pitchFamily="34" charset="0"/>
                <a:cs typeface="Times New Roman" panose="02020603050405020304" pitchFamily="18" charset="0"/>
              </a:rPr>
              <a:t> im Praktikum, </a:t>
            </a: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lang="de-DE" sz="1000">
                <a:effectLst/>
                <a:latin typeface="Calibri" panose="020F0502020204030204" pitchFamily="34" charset="0"/>
                <a:ea typeface="Calibri" panose="020F0502020204030204" pitchFamily="34" charset="0"/>
                <a:cs typeface="Times New Roman" panose="02020603050405020304" pitchFamily="18" charset="0"/>
              </a:rPr>
              <a:t>Praktikum noch weitere Vorteile: Praktikum wird noch gezielter ausgewählt durch Erfahrungen aus BFE</a:t>
            </a:r>
          </a:p>
          <a:p>
            <a:pPr marL="342900" lvl="0" indent="-342900">
              <a:lnSpc>
                <a:spcPct val="107000"/>
              </a:lnSpc>
              <a:spcAft>
                <a:spcPts val="800"/>
              </a:spcAft>
              <a:buFont typeface="Symbol" panose="05050102010706020507" pitchFamily="18" charset="2"/>
              <a:buChar char=""/>
            </a:pPr>
            <a:r>
              <a:rPr lang="de-DE" sz="1000">
                <a:effectLst/>
                <a:latin typeface="Calibri" panose="020F0502020204030204" pitchFamily="34" charset="0"/>
                <a:ea typeface="Calibri" panose="020F0502020204030204" pitchFamily="34" charset="0"/>
                <a:cs typeface="Times New Roman" panose="02020603050405020304" pitchFamily="18" charset="0"/>
              </a:rPr>
              <a:t>Begleitseite Praktikumsbörse: Infos für Anbieter, z. B. zu rechtlichen Hinweisen, ressourcenschonender Gestaltung eines Praktikums, z. B. Azubis einbinden …</a:t>
            </a:r>
          </a:p>
          <a:p>
            <a:pPr marL="342900" lvl="0" indent="-342900">
              <a:lnSpc>
                <a:spcPct val="107000"/>
              </a:lnSpc>
              <a:spcAft>
                <a:spcPts val="800"/>
              </a:spcAft>
              <a:buFont typeface="Symbol" panose="05050102010706020507" pitchFamily="18" charset="2"/>
              <a:buChar char=""/>
            </a:pPr>
            <a:r>
              <a:rPr lang="de-DE" sz="1000">
                <a:effectLst/>
                <a:latin typeface="Calibri" panose="020F0502020204030204" pitchFamily="34" charset="0"/>
                <a:ea typeface="Calibri" panose="020F0502020204030204" pitchFamily="34" charset="0"/>
                <a:cs typeface="Times New Roman" panose="02020603050405020304" pitchFamily="18" charset="0"/>
              </a:rPr>
              <a:t>Börse wird regelmäßig von uns beworben</a:t>
            </a:r>
          </a:p>
          <a:p>
            <a:pPr marL="342900" lvl="0" indent="-342900">
              <a:lnSpc>
                <a:spcPct val="107000"/>
              </a:lnSpc>
              <a:spcAft>
                <a:spcPts val="800"/>
              </a:spcAft>
              <a:buFont typeface="Symbol" panose="05050102010706020507" pitchFamily="18" charset="2"/>
              <a:buChar char=""/>
            </a:pPr>
            <a:r>
              <a:rPr lang="de-DE" sz="1000">
                <a:effectLst/>
                <a:latin typeface="Calibri" panose="020F0502020204030204" pitchFamily="34" charset="0"/>
                <a:ea typeface="Calibri" panose="020F0502020204030204" pitchFamily="34" charset="0"/>
                <a:cs typeface="Times New Roman" panose="02020603050405020304" pitchFamily="18" charset="0"/>
              </a:rPr>
              <a:t>180 Angebote aus vielen verschiedenen Branchen sind schon dabei, wächst stetig</a:t>
            </a:r>
          </a:p>
          <a:p>
            <a:endParaRPr lang="de-DE"/>
          </a:p>
        </p:txBody>
      </p:sp>
    </p:spTree>
    <p:extLst>
      <p:ext uri="{BB962C8B-B14F-4D97-AF65-F5344CB8AC3E}">
        <p14:creationId xmlns:p14="http://schemas.microsoft.com/office/powerpoint/2010/main" val="2556355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23027635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Blau">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8C1CE5BC-B743-3B41-BB81-FC2D6442CF8D}"/>
              </a:ext>
            </a:extLst>
          </p:cNvPr>
          <p:cNvSpPr/>
          <p:nvPr userDrawn="1"/>
        </p:nvSpPr>
        <p:spPr>
          <a:xfrm>
            <a:off x="0" y="-1"/>
            <a:ext cx="12192000" cy="6858001"/>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E5288323-DCD9-8D49-BBD6-7FDFC2CBB01F}"/>
              </a:ext>
            </a:extLst>
          </p:cNvPr>
          <p:cNvSpPr>
            <a:spLocks noGrp="1"/>
          </p:cNvSpPr>
          <p:nvPr>
            <p:ph type="ctrTitle"/>
          </p:nvPr>
        </p:nvSpPr>
        <p:spPr>
          <a:xfrm>
            <a:off x="838200" y="2316163"/>
            <a:ext cx="9144000" cy="2387600"/>
          </a:xfrm>
          <a:prstGeom prst="rect">
            <a:avLst/>
          </a:prstGeom>
        </p:spPr>
        <p:txBody>
          <a:bodyPr anchor="b">
            <a:normAutofit/>
          </a:bodyPr>
          <a:lstStyle>
            <a:lvl1pPr algn="l">
              <a:defRPr sz="4800">
                <a:solidFill>
                  <a:schemeClr val="bg1"/>
                </a:solidFill>
              </a:defRPr>
            </a:lvl1pPr>
          </a:lstStyle>
          <a:p>
            <a:r>
              <a:rPr lang="de-DE"/>
              <a:t>Titelmasterformat durch Klicken bearbeiten</a:t>
            </a:r>
            <a:endParaRPr lang="de-DE" dirty="0"/>
          </a:p>
        </p:txBody>
      </p:sp>
      <p:sp>
        <p:nvSpPr>
          <p:cNvPr id="3" name="Untertitel 2">
            <a:extLst>
              <a:ext uri="{FF2B5EF4-FFF2-40B4-BE49-F238E27FC236}">
                <a16:creationId xmlns:a16="http://schemas.microsoft.com/office/drawing/2014/main" id="{36ED52A1-15F1-F544-8FB1-62468F1CF45A}"/>
              </a:ext>
            </a:extLst>
          </p:cNvPr>
          <p:cNvSpPr>
            <a:spLocks noGrp="1"/>
          </p:cNvSpPr>
          <p:nvPr>
            <p:ph type="subTitle" idx="1"/>
          </p:nvPr>
        </p:nvSpPr>
        <p:spPr>
          <a:xfrm>
            <a:off x="838200" y="4795838"/>
            <a:ext cx="9144000" cy="851429"/>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DE" dirty="0"/>
          </a:p>
        </p:txBody>
      </p:sp>
      <p:sp>
        <p:nvSpPr>
          <p:cNvPr id="7" name="Datumsplatzhalter 3">
            <a:extLst>
              <a:ext uri="{FF2B5EF4-FFF2-40B4-BE49-F238E27FC236}">
                <a16:creationId xmlns:a16="http://schemas.microsoft.com/office/drawing/2014/main" id="{9D4F7CBA-ACA4-8E48-BDB2-2934E3E453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a:solidFill>
                  <a:srgbClr val="27338B"/>
                </a:solidFill>
              </a:defRPr>
            </a:lvl1pPr>
          </a:lstStyle>
          <a:p>
            <a:fld id="{27C025DB-E373-914E-93AC-82EFBC02F1D6}" type="datetimeFigureOut">
              <a:rPr lang="de-DE" smtClean="0"/>
              <a:pPr/>
              <a:t>21.08.2023</a:t>
            </a:fld>
            <a:r>
              <a:rPr lang="de-DE" dirty="0"/>
              <a:t> | </a:t>
            </a:r>
            <a:fld id="{D9E9D619-8C53-A041-A93C-ADB9438B1A86}" type="slidenum">
              <a:rPr lang="de-DE" b="0" smtClean="0"/>
              <a:pPr/>
              <a:t>‹Nr.›</a:t>
            </a:fld>
            <a:endParaRPr lang="de-DE" b="0" dirty="0"/>
          </a:p>
        </p:txBody>
      </p:sp>
      <p:pic>
        <p:nvPicPr>
          <p:cNvPr id="9" name="Grafik 8" descr="Ein Bild, das Küchengeräte, Licht enthält.&#10;&#10;Automatisch generierte Beschreibung">
            <a:extLst>
              <a:ext uri="{FF2B5EF4-FFF2-40B4-BE49-F238E27FC236}">
                <a16:creationId xmlns:a16="http://schemas.microsoft.com/office/drawing/2014/main" id="{090BE642-150F-B048-99AF-6809ED15A40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45" y="4068763"/>
            <a:ext cx="702828" cy="635000"/>
          </a:xfrm>
          <a:prstGeom prst="rect">
            <a:avLst/>
          </a:prstGeom>
        </p:spPr>
      </p:pic>
      <p:pic>
        <p:nvPicPr>
          <p:cNvPr id="10" name="Grafik 9">
            <a:extLst>
              <a:ext uri="{FF2B5EF4-FFF2-40B4-BE49-F238E27FC236}">
                <a16:creationId xmlns:a16="http://schemas.microsoft.com/office/drawing/2014/main" id="{40E39DA6-62D3-564E-8A72-AD20B82EC6D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782773" y="300811"/>
            <a:ext cx="1931159" cy="663466"/>
          </a:xfrm>
          <a:prstGeom prst="rect">
            <a:avLst/>
          </a:prstGeom>
        </p:spPr>
      </p:pic>
    </p:spTree>
    <p:extLst>
      <p:ext uri="{BB962C8B-B14F-4D97-AF65-F5344CB8AC3E}">
        <p14:creationId xmlns:p14="http://schemas.microsoft.com/office/powerpoint/2010/main" val="3780011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d Text 2 Spalten Hellblau">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0BBB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a:t>Titelmasterformat durch Klicken bearbeiten</a:t>
            </a:r>
            <a:endParaRPr lang="de-DE" dirty="0"/>
          </a:p>
        </p:txBody>
      </p:sp>
      <p:sp>
        <p:nvSpPr>
          <p:cNvPr id="9" name="Inhaltsplatzhalter 3">
            <a:extLst>
              <a:ext uri="{FF2B5EF4-FFF2-40B4-BE49-F238E27FC236}">
                <a16:creationId xmlns:a16="http://schemas.microsoft.com/office/drawing/2014/main" id="{48F79F0C-06A1-6F4C-8E8F-3F9A0A68F35A}"/>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11" name="Inhaltsplatzhalter 3">
            <a:extLst>
              <a:ext uri="{FF2B5EF4-FFF2-40B4-BE49-F238E27FC236}">
                <a16:creationId xmlns:a16="http://schemas.microsoft.com/office/drawing/2014/main" id="{573A494D-BDF3-CA43-B6F8-CAFD37D587BF}"/>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Tree>
    <p:extLst>
      <p:ext uri="{BB962C8B-B14F-4D97-AF65-F5344CB8AC3E}">
        <p14:creationId xmlns:p14="http://schemas.microsoft.com/office/powerpoint/2010/main" val="4043803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 Text 2 Spalten Rot">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E40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a:t>Titelmasterformat durch Klicken bearbeiten</a:t>
            </a:r>
            <a:endParaRPr lang="de-DE" dirty="0"/>
          </a:p>
        </p:txBody>
      </p:sp>
      <p:sp>
        <p:nvSpPr>
          <p:cNvPr id="9" name="Inhaltsplatzhalter 3">
            <a:extLst>
              <a:ext uri="{FF2B5EF4-FFF2-40B4-BE49-F238E27FC236}">
                <a16:creationId xmlns:a16="http://schemas.microsoft.com/office/drawing/2014/main" id="{0050F222-FE59-9949-B5B6-61E582AD3DA6}"/>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11" name="Inhaltsplatzhalter 3">
            <a:extLst>
              <a:ext uri="{FF2B5EF4-FFF2-40B4-BE49-F238E27FC236}">
                <a16:creationId xmlns:a16="http://schemas.microsoft.com/office/drawing/2014/main" id="{97D7BB85-0400-1C45-A6F3-0769251B7947}"/>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Tree>
    <p:extLst>
      <p:ext uri="{BB962C8B-B14F-4D97-AF65-F5344CB8AC3E}">
        <p14:creationId xmlns:p14="http://schemas.microsoft.com/office/powerpoint/2010/main" val="836289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 Text 2 Spalten Hellorange">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a:t>Titelmasterformat durch Klicken bearbeiten</a:t>
            </a:r>
            <a:endParaRPr lang="de-DE" dirty="0"/>
          </a:p>
        </p:txBody>
      </p:sp>
      <p:sp>
        <p:nvSpPr>
          <p:cNvPr id="9" name="Inhaltsplatzhalter 3">
            <a:extLst>
              <a:ext uri="{FF2B5EF4-FFF2-40B4-BE49-F238E27FC236}">
                <a16:creationId xmlns:a16="http://schemas.microsoft.com/office/drawing/2014/main" id="{447AC23A-971F-A64F-8FCC-E27BB76CE0A2}"/>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11" name="Inhaltsplatzhalter 3">
            <a:extLst>
              <a:ext uri="{FF2B5EF4-FFF2-40B4-BE49-F238E27FC236}">
                <a16:creationId xmlns:a16="http://schemas.microsoft.com/office/drawing/2014/main" id="{5703E950-AA5C-D94D-8AB5-61AB71C3D328}"/>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Tree>
    <p:extLst>
      <p:ext uri="{BB962C8B-B14F-4D97-AF65-F5344CB8AC3E}">
        <p14:creationId xmlns:p14="http://schemas.microsoft.com/office/powerpoint/2010/main" val="2014220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ld Aufzählung 2 Spalten Blau">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70398"/>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a:t>Titelmasterformat durch Klicken bearbeiten</a:t>
            </a:r>
            <a:endParaRPr lang="de-DE" dirty="0"/>
          </a:p>
        </p:txBody>
      </p:sp>
      <p:sp>
        <p:nvSpPr>
          <p:cNvPr id="9" name="Inhaltsplatzhalter 3">
            <a:extLst>
              <a:ext uri="{FF2B5EF4-FFF2-40B4-BE49-F238E27FC236}">
                <a16:creationId xmlns:a16="http://schemas.microsoft.com/office/drawing/2014/main" id="{A8365F99-4BB5-6147-8948-EBB0AD4026E3}"/>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11" name="Inhaltsplatzhalter 3">
            <a:extLst>
              <a:ext uri="{FF2B5EF4-FFF2-40B4-BE49-F238E27FC236}">
                <a16:creationId xmlns:a16="http://schemas.microsoft.com/office/drawing/2014/main" id="{8A54ABF3-D10D-E444-B465-6AE9390BD00B}"/>
              </a:ext>
            </a:extLst>
          </p:cNvPr>
          <p:cNvSpPr>
            <a:spLocks noGrp="1"/>
          </p:cNvSpPr>
          <p:nvPr>
            <p:ph sz="half" idx="12"/>
          </p:nvPr>
        </p:nvSpPr>
        <p:spPr>
          <a:xfrm>
            <a:off x="6895377" y="3228575"/>
            <a:ext cx="4191382" cy="2337593"/>
          </a:xfrm>
        </p:spPr>
        <p:txBody>
          <a:bodyPr anchor="t">
            <a:normAutofit/>
          </a:bodyPr>
          <a:lstStyle>
            <a:lvl1pPr marL="285750" indent="-285750" algn="l">
              <a:buFontTx/>
              <a:buBlip>
                <a:blip r:embed="rId2"/>
              </a:buBlip>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Tree>
    <p:extLst>
      <p:ext uri="{BB962C8B-B14F-4D97-AF65-F5344CB8AC3E}">
        <p14:creationId xmlns:p14="http://schemas.microsoft.com/office/powerpoint/2010/main" val="13531548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Spalten Aufzählung Blau">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a:t>Titelmasterformat durch Klicken bearbeiten</a:t>
            </a:r>
            <a:endParaRPr lang="de-DE" dirty="0"/>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42908515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Spalten Aufzählung Orange">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a:t>Titelmasterformat durch Klicken bearbeiten</a:t>
            </a:r>
            <a:endParaRPr lang="de-DE" dirty="0"/>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6626617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Spalten Aufzählung Blau Orange">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a:t>Titelmasterformat durch Klicken bearbeiten</a:t>
            </a:r>
            <a:endParaRPr lang="de-DE" dirty="0"/>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273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3"/>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31930003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Spalten Aufzählung Grün Rot">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a:t>Titelmasterformat durch Klicken bearbeiten</a:t>
            </a:r>
            <a:endParaRPr lang="de-DE" dirty="0"/>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AFCA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E40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23572220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Spalten Aufzählung Hellorange">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a:t>Titelmasterformat durch Klicken bearbeiten</a:t>
            </a:r>
            <a:endParaRPr lang="de-DE" dirty="0"/>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4" y="1662903"/>
            <a:ext cx="5348716"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11" name="Textplatzhalter 2">
            <a:extLst>
              <a:ext uri="{FF2B5EF4-FFF2-40B4-BE49-F238E27FC236}">
                <a16:creationId xmlns:a16="http://schemas.microsoft.com/office/drawing/2014/main" id="{27CEB4BE-9F97-6842-A77C-B678E5BE9877}"/>
              </a:ext>
            </a:extLst>
          </p:cNvPr>
          <p:cNvSpPr>
            <a:spLocks noGrp="1"/>
          </p:cNvSpPr>
          <p:nvPr>
            <p:ph idx="1" hasCustomPrompt="1"/>
          </p:nvPr>
        </p:nvSpPr>
        <p:spPr>
          <a:xfrm>
            <a:off x="6650328" y="2619475"/>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12" name="Textplatzhalter 2">
            <a:extLst>
              <a:ext uri="{FF2B5EF4-FFF2-40B4-BE49-F238E27FC236}">
                <a16:creationId xmlns:a16="http://schemas.microsoft.com/office/drawing/2014/main" id="{3C2D62F1-0F4F-8649-A5B0-F9541200A1CE}"/>
              </a:ext>
            </a:extLst>
          </p:cNvPr>
          <p:cNvSpPr>
            <a:spLocks noGrp="1"/>
          </p:cNvSpPr>
          <p:nvPr>
            <p:ph idx="16" hasCustomPrompt="1"/>
          </p:nvPr>
        </p:nvSpPr>
        <p:spPr>
          <a:xfrm>
            <a:off x="786333" y="2619475"/>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11578972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Spalten Aufzählung Hellorange">
    <p:spTree>
      <p:nvGrpSpPr>
        <p:cNvPr id="1" name=""/>
        <p:cNvGrpSpPr/>
        <p:nvPr/>
      </p:nvGrpSpPr>
      <p:grpSpPr>
        <a:xfrm>
          <a:off x="0" y="0"/>
          <a:ext cx="0" cy="0"/>
          <a:chOff x="0" y="0"/>
          <a:chExt cx="0" cy="0"/>
        </a:xfrm>
      </p:grpSpPr>
      <p:sp>
        <p:nvSpPr>
          <p:cNvPr id="16" name="Rechteck 15">
            <a:extLst>
              <a:ext uri="{FF2B5EF4-FFF2-40B4-BE49-F238E27FC236}">
                <a16:creationId xmlns:a16="http://schemas.microsoft.com/office/drawing/2014/main" id="{E2CCE9A1-64D3-A946-A7A9-D52C68D6487D}"/>
              </a:ext>
            </a:extLst>
          </p:cNvPr>
          <p:cNvSpPr/>
          <p:nvPr userDrawn="1"/>
        </p:nvSpPr>
        <p:spPr>
          <a:xfrm>
            <a:off x="487857" y="1662903"/>
            <a:ext cx="3565475"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7" name="Inhaltsplatzhalter 3">
            <a:extLst>
              <a:ext uri="{FF2B5EF4-FFF2-40B4-BE49-F238E27FC236}">
                <a16:creationId xmlns:a16="http://schemas.microsoft.com/office/drawing/2014/main" id="{DE1C18DE-C576-2D44-B6EC-FDDA78432CF1}"/>
              </a:ext>
            </a:extLst>
          </p:cNvPr>
          <p:cNvSpPr>
            <a:spLocks noGrp="1"/>
          </p:cNvSpPr>
          <p:nvPr>
            <p:ph sz="half" idx="13"/>
          </p:nvPr>
        </p:nvSpPr>
        <p:spPr>
          <a:xfrm>
            <a:off x="857500" y="1910817"/>
            <a:ext cx="2826190" cy="672568"/>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15" name="Rechteck 14">
            <a:extLst>
              <a:ext uri="{FF2B5EF4-FFF2-40B4-BE49-F238E27FC236}">
                <a16:creationId xmlns:a16="http://schemas.microsoft.com/office/drawing/2014/main" id="{A27890C7-C252-1C49-86E5-08B1230A4134}"/>
              </a:ext>
            </a:extLst>
          </p:cNvPr>
          <p:cNvSpPr/>
          <p:nvPr userDrawn="1"/>
        </p:nvSpPr>
        <p:spPr>
          <a:xfrm>
            <a:off x="4313262" y="1662903"/>
            <a:ext cx="3565475"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2871C77C-4AE7-B645-9BD6-764C6FD57D3E}"/>
              </a:ext>
            </a:extLst>
          </p:cNvPr>
          <p:cNvSpPr>
            <a:spLocks noGrp="1"/>
          </p:cNvSpPr>
          <p:nvPr>
            <p:ph sz="half" idx="15"/>
          </p:nvPr>
        </p:nvSpPr>
        <p:spPr>
          <a:xfrm>
            <a:off x="4681118" y="1910817"/>
            <a:ext cx="2826190" cy="672568"/>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21" name="Rechteck 20">
            <a:extLst>
              <a:ext uri="{FF2B5EF4-FFF2-40B4-BE49-F238E27FC236}">
                <a16:creationId xmlns:a16="http://schemas.microsoft.com/office/drawing/2014/main" id="{BAC31842-2D04-2542-ACA2-88D1E11530D2}"/>
              </a:ext>
            </a:extLst>
          </p:cNvPr>
          <p:cNvSpPr/>
          <p:nvPr userDrawn="1"/>
        </p:nvSpPr>
        <p:spPr>
          <a:xfrm>
            <a:off x="8136881" y="1662903"/>
            <a:ext cx="3565475"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22" name="Inhaltsplatzhalter 3">
            <a:extLst>
              <a:ext uri="{FF2B5EF4-FFF2-40B4-BE49-F238E27FC236}">
                <a16:creationId xmlns:a16="http://schemas.microsoft.com/office/drawing/2014/main" id="{A1DCA190-F8F0-8D4F-B86E-DBA8AB92157B}"/>
              </a:ext>
            </a:extLst>
          </p:cNvPr>
          <p:cNvSpPr>
            <a:spLocks noGrp="1"/>
          </p:cNvSpPr>
          <p:nvPr>
            <p:ph sz="half" idx="17"/>
          </p:nvPr>
        </p:nvSpPr>
        <p:spPr>
          <a:xfrm>
            <a:off x="8504737" y="1910817"/>
            <a:ext cx="2826190" cy="672568"/>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12" name="Titel 1">
            <a:extLst>
              <a:ext uri="{FF2B5EF4-FFF2-40B4-BE49-F238E27FC236}">
                <a16:creationId xmlns:a16="http://schemas.microsoft.com/office/drawing/2014/main" id="{05AFC4D8-E51C-7C4A-9F15-599EFEBAEBBB}"/>
              </a:ext>
            </a:extLst>
          </p:cNvPr>
          <p:cNvSpPr>
            <a:spLocks noGrp="1"/>
          </p:cNvSpPr>
          <p:nvPr>
            <p:ph type="title" hasCustomPrompt="1"/>
          </p:nvPr>
        </p:nvSpPr>
        <p:spPr>
          <a:xfrm>
            <a:off x="489645" y="365126"/>
            <a:ext cx="8531891" cy="859518"/>
          </a:xfrm>
          <a:prstGeom prst="rect">
            <a:avLst/>
          </a:prstGeom>
        </p:spPr>
        <p:txBody>
          <a:bodyPr/>
          <a:lstStyle/>
          <a:p>
            <a:r>
              <a:rPr lang="de-DE" dirty="0"/>
              <a:t>Mastertitelformat bearbeiten</a:t>
            </a:r>
            <a:br>
              <a:rPr lang="de-DE" dirty="0"/>
            </a:br>
            <a:endParaRPr lang="de-DE" dirty="0"/>
          </a:p>
        </p:txBody>
      </p:sp>
      <p:sp>
        <p:nvSpPr>
          <p:cNvPr id="25" name="Textplatzhalter 2">
            <a:extLst>
              <a:ext uri="{FF2B5EF4-FFF2-40B4-BE49-F238E27FC236}">
                <a16:creationId xmlns:a16="http://schemas.microsoft.com/office/drawing/2014/main" id="{422CC9E7-3740-4740-84B4-2A28F6A6BB14}"/>
              </a:ext>
            </a:extLst>
          </p:cNvPr>
          <p:cNvSpPr>
            <a:spLocks noGrp="1"/>
          </p:cNvSpPr>
          <p:nvPr>
            <p:ph idx="1" hasCustomPrompt="1"/>
          </p:nvPr>
        </p:nvSpPr>
        <p:spPr>
          <a:xfrm>
            <a:off x="8504737" y="2825213"/>
            <a:ext cx="2826190" cy="2938731"/>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7" name="Textplatzhalter 2">
            <a:extLst>
              <a:ext uri="{FF2B5EF4-FFF2-40B4-BE49-F238E27FC236}">
                <a16:creationId xmlns:a16="http://schemas.microsoft.com/office/drawing/2014/main" id="{92150B2F-CF7A-F442-B10C-621B8BBBB03A}"/>
              </a:ext>
            </a:extLst>
          </p:cNvPr>
          <p:cNvSpPr>
            <a:spLocks noGrp="1"/>
          </p:cNvSpPr>
          <p:nvPr>
            <p:ph idx="18" hasCustomPrompt="1"/>
          </p:nvPr>
        </p:nvSpPr>
        <p:spPr>
          <a:xfrm>
            <a:off x="4681118" y="2825213"/>
            <a:ext cx="2826190" cy="2938731"/>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8" name="Textplatzhalter 2">
            <a:extLst>
              <a:ext uri="{FF2B5EF4-FFF2-40B4-BE49-F238E27FC236}">
                <a16:creationId xmlns:a16="http://schemas.microsoft.com/office/drawing/2014/main" id="{0D413ABE-E016-FF4F-BEEC-20BDEB4A6D67}"/>
              </a:ext>
            </a:extLst>
          </p:cNvPr>
          <p:cNvSpPr>
            <a:spLocks noGrp="1"/>
          </p:cNvSpPr>
          <p:nvPr>
            <p:ph idx="19" hasCustomPrompt="1"/>
          </p:nvPr>
        </p:nvSpPr>
        <p:spPr>
          <a:xfrm>
            <a:off x="857499" y="2825213"/>
            <a:ext cx="2826190" cy="2938731"/>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2652794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folie Alternative Weiß">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288323-DCD9-8D49-BBD6-7FDFC2CBB01F}"/>
              </a:ext>
            </a:extLst>
          </p:cNvPr>
          <p:cNvSpPr>
            <a:spLocks noGrp="1"/>
          </p:cNvSpPr>
          <p:nvPr>
            <p:ph type="ctrTitle"/>
          </p:nvPr>
        </p:nvSpPr>
        <p:spPr>
          <a:xfrm>
            <a:off x="838200" y="2316163"/>
            <a:ext cx="9144000" cy="2387600"/>
          </a:xfrm>
          <a:prstGeom prst="rect">
            <a:avLst/>
          </a:prstGeom>
        </p:spPr>
        <p:txBody>
          <a:bodyPr anchor="b">
            <a:normAutofit/>
          </a:bodyPr>
          <a:lstStyle>
            <a:lvl1pPr algn="l">
              <a:defRPr sz="4800">
                <a:solidFill>
                  <a:srgbClr val="26338A"/>
                </a:solidFill>
              </a:defRPr>
            </a:lvl1pPr>
          </a:lstStyle>
          <a:p>
            <a:r>
              <a:rPr lang="de-DE"/>
              <a:t>Titelmasterformat durch Klicken bearbeiten</a:t>
            </a:r>
            <a:endParaRPr lang="de-DE" dirty="0"/>
          </a:p>
        </p:txBody>
      </p:sp>
      <p:sp>
        <p:nvSpPr>
          <p:cNvPr id="3" name="Untertitel 2">
            <a:extLst>
              <a:ext uri="{FF2B5EF4-FFF2-40B4-BE49-F238E27FC236}">
                <a16:creationId xmlns:a16="http://schemas.microsoft.com/office/drawing/2014/main" id="{36ED52A1-15F1-F544-8FB1-62468F1CF45A}"/>
              </a:ext>
            </a:extLst>
          </p:cNvPr>
          <p:cNvSpPr>
            <a:spLocks noGrp="1"/>
          </p:cNvSpPr>
          <p:nvPr>
            <p:ph type="subTitle" idx="1"/>
          </p:nvPr>
        </p:nvSpPr>
        <p:spPr>
          <a:xfrm>
            <a:off x="838200" y="4795838"/>
            <a:ext cx="9144000" cy="851429"/>
          </a:xfrm>
        </p:spPr>
        <p:txBody>
          <a:bodyPr/>
          <a:lstStyle>
            <a:lvl1pPr marL="0" indent="0" algn="l">
              <a:buNone/>
              <a:defRPr sz="2400">
                <a:solidFill>
                  <a:srgbClr val="26338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DE" dirty="0"/>
          </a:p>
        </p:txBody>
      </p:sp>
      <p:sp>
        <p:nvSpPr>
          <p:cNvPr id="4" name="Rechteck 3">
            <a:extLst>
              <a:ext uri="{FF2B5EF4-FFF2-40B4-BE49-F238E27FC236}">
                <a16:creationId xmlns:a16="http://schemas.microsoft.com/office/drawing/2014/main" id="{DE98BD51-3DEF-6B4B-B942-F2789E440E3D}"/>
              </a:ext>
            </a:extLst>
          </p:cNvPr>
          <p:cNvSpPr/>
          <p:nvPr userDrawn="1"/>
        </p:nvSpPr>
        <p:spPr>
          <a:xfrm>
            <a:off x="1" y="6087533"/>
            <a:ext cx="12192000" cy="770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descr="Ein Bild, das Küchengeräte, Licht enthält.&#10;&#10;Automatisch generierte Beschreibung">
            <a:extLst>
              <a:ext uri="{FF2B5EF4-FFF2-40B4-BE49-F238E27FC236}">
                <a16:creationId xmlns:a16="http://schemas.microsoft.com/office/drawing/2014/main" id="{CE63A125-65C3-D44C-B935-5AB81A9676C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068763"/>
            <a:ext cx="702828" cy="635000"/>
          </a:xfrm>
          <a:prstGeom prst="rect">
            <a:avLst/>
          </a:prstGeom>
        </p:spPr>
      </p:pic>
    </p:spTree>
    <p:extLst>
      <p:ext uri="{BB962C8B-B14F-4D97-AF65-F5344CB8AC3E}">
        <p14:creationId xmlns:p14="http://schemas.microsoft.com/office/powerpoint/2010/main" val="39158393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C05B557-74DD-47C0-A823-FA69B57D0906}"/>
              </a:ext>
            </a:extLst>
          </p:cNvPr>
          <p:cNvSpPr txBox="1">
            <a:spLocks noGrp="1"/>
          </p:cNvSpPr>
          <p:nvPr>
            <p:ph type="dt" sz="half" idx="7"/>
          </p:nvPr>
        </p:nvSpPr>
        <p:spPr/>
        <p:txBody>
          <a:bodyPr/>
          <a:lstStyle>
            <a:lvl1pPr>
              <a:defRPr/>
            </a:lvl1pPr>
          </a:lstStyle>
          <a:p>
            <a:pPr lvl="0"/>
            <a:fld id="{26222403-BDDF-4F85-A889-FEFB70425BE9}" type="datetime1">
              <a:rPr lang="de-DE"/>
              <a:pPr lvl="0"/>
              <a:t>21.08.2023</a:t>
            </a:fld>
            <a:endParaRPr lang="de-DE"/>
          </a:p>
        </p:txBody>
      </p:sp>
      <p:sp>
        <p:nvSpPr>
          <p:cNvPr id="3" name="Fußzeilenplatzhalter 2">
            <a:extLst>
              <a:ext uri="{FF2B5EF4-FFF2-40B4-BE49-F238E27FC236}">
                <a16:creationId xmlns:a16="http://schemas.microsoft.com/office/drawing/2014/main" id="{CD9A1670-694A-41D6-AF2E-A68A9F198487}"/>
              </a:ext>
            </a:extLst>
          </p:cNvPr>
          <p:cNvSpPr txBox="1">
            <a:spLocks noGrp="1"/>
          </p:cNvSpPr>
          <p:nvPr>
            <p:ph type="ftr" sz="quarter" idx="9"/>
          </p:nvPr>
        </p:nvSpPr>
        <p:spPr/>
        <p:txBody>
          <a:bodyPr/>
          <a:lstStyle>
            <a:lvl1pPr>
              <a:defRPr/>
            </a:lvl1pPr>
          </a:lstStyle>
          <a:p>
            <a:pPr lvl="0"/>
            <a:endParaRPr lang="de-DE"/>
          </a:p>
        </p:txBody>
      </p:sp>
      <p:sp>
        <p:nvSpPr>
          <p:cNvPr id="4" name="Foliennummernplatzhalter 3">
            <a:extLst>
              <a:ext uri="{FF2B5EF4-FFF2-40B4-BE49-F238E27FC236}">
                <a16:creationId xmlns:a16="http://schemas.microsoft.com/office/drawing/2014/main" id="{E5A07C2E-BEEF-4C1D-8316-5CD207C3D27A}"/>
              </a:ext>
            </a:extLst>
          </p:cNvPr>
          <p:cNvSpPr txBox="1">
            <a:spLocks noGrp="1"/>
          </p:cNvSpPr>
          <p:nvPr>
            <p:ph type="sldNum" sz="quarter" idx="8"/>
          </p:nvPr>
        </p:nvSpPr>
        <p:spPr/>
        <p:txBody>
          <a:bodyPr/>
          <a:lstStyle>
            <a:lvl1pPr>
              <a:defRPr/>
            </a:lvl1pPr>
          </a:lstStyle>
          <a:p>
            <a:pPr lvl="0"/>
            <a:fld id="{BCB39688-B2DD-4C25-9686-2C329E81AA1F}" type="slidenum">
              <a:t>‹Nr.›</a:t>
            </a:fld>
            <a:endParaRPr lang="de-DE"/>
          </a:p>
        </p:txBody>
      </p:sp>
    </p:spTree>
    <p:extLst>
      <p:ext uri="{BB962C8B-B14F-4D97-AF65-F5344CB8AC3E}">
        <p14:creationId xmlns:p14="http://schemas.microsoft.com/office/powerpoint/2010/main" val="3301048283"/>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elfolie Blau">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8C1CE5BC-B743-3B41-BB81-FC2D6442CF8D}"/>
              </a:ext>
            </a:extLst>
          </p:cNvPr>
          <p:cNvSpPr/>
          <p:nvPr userDrawn="1"/>
        </p:nvSpPr>
        <p:spPr>
          <a:xfrm>
            <a:off x="0" y="-1"/>
            <a:ext cx="12192000" cy="6858001"/>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E5288323-DCD9-8D49-BBD6-7FDFC2CBB01F}"/>
              </a:ext>
            </a:extLst>
          </p:cNvPr>
          <p:cNvSpPr>
            <a:spLocks noGrp="1"/>
          </p:cNvSpPr>
          <p:nvPr>
            <p:ph type="ctrTitle"/>
          </p:nvPr>
        </p:nvSpPr>
        <p:spPr>
          <a:xfrm>
            <a:off x="838200" y="2316163"/>
            <a:ext cx="9144000" cy="2387600"/>
          </a:xfrm>
          <a:prstGeom prst="rect">
            <a:avLst/>
          </a:prstGeom>
        </p:spPr>
        <p:txBody>
          <a:bodyPr anchor="b">
            <a:normAutofit/>
          </a:bodyPr>
          <a:lstStyle>
            <a:lvl1pPr algn="l">
              <a:defRPr sz="4800">
                <a:solidFill>
                  <a:schemeClr val="bg1"/>
                </a:solidFill>
              </a:defRPr>
            </a:lvl1pPr>
          </a:lstStyle>
          <a:p>
            <a:r>
              <a:rPr lang="de-DE" dirty="0"/>
              <a:t>Mastertitelformat bearbeiten</a:t>
            </a:r>
          </a:p>
        </p:txBody>
      </p:sp>
      <p:sp>
        <p:nvSpPr>
          <p:cNvPr id="3" name="Untertitel 2">
            <a:extLst>
              <a:ext uri="{FF2B5EF4-FFF2-40B4-BE49-F238E27FC236}">
                <a16:creationId xmlns:a16="http://schemas.microsoft.com/office/drawing/2014/main" id="{36ED52A1-15F1-F544-8FB1-62468F1CF45A}"/>
              </a:ext>
            </a:extLst>
          </p:cNvPr>
          <p:cNvSpPr>
            <a:spLocks noGrp="1"/>
          </p:cNvSpPr>
          <p:nvPr>
            <p:ph type="subTitle" idx="1"/>
          </p:nvPr>
        </p:nvSpPr>
        <p:spPr>
          <a:xfrm>
            <a:off x="838200" y="4795838"/>
            <a:ext cx="9144000" cy="851429"/>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7" name="Datumsplatzhalter 3">
            <a:extLst>
              <a:ext uri="{FF2B5EF4-FFF2-40B4-BE49-F238E27FC236}">
                <a16:creationId xmlns:a16="http://schemas.microsoft.com/office/drawing/2014/main" id="{9D4F7CBA-ACA4-8E48-BDB2-2934E3E453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a:solidFill>
                  <a:srgbClr val="27338B"/>
                </a:solidFill>
              </a:defRPr>
            </a:lvl1pPr>
          </a:lstStyle>
          <a:p>
            <a:fld id="{27C025DB-E373-914E-93AC-82EFBC02F1D6}" type="datetimeFigureOut">
              <a:rPr lang="de-DE" smtClean="0"/>
              <a:pPr/>
              <a:t>21.08.2023</a:t>
            </a:fld>
            <a:r>
              <a:rPr lang="de-DE" dirty="0"/>
              <a:t> | </a:t>
            </a:r>
            <a:fld id="{D9E9D619-8C53-A041-A93C-ADB9438B1A86}" type="slidenum">
              <a:rPr lang="de-DE" b="0" smtClean="0"/>
              <a:pPr/>
              <a:t>‹Nr.›</a:t>
            </a:fld>
            <a:endParaRPr lang="de-DE" b="0" dirty="0"/>
          </a:p>
        </p:txBody>
      </p:sp>
      <p:pic>
        <p:nvPicPr>
          <p:cNvPr id="9" name="Grafik 8" descr="Ein Bild, das Küchengeräte, Licht enthält.&#10;&#10;Automatisch generierte Beschreibung">
            <a:extLst>
              <a:ext uri="{FF2B5EF4-FFF2-40B4-BE49-F238E27FC236}">
                <a16:creationId xmlns:a16="http://schemas.microsoft.com/office/drawing/2014/main" id="{090BE642-150F-B048-99AF-6809ED15A40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45" y="4068763"/>
            <a:ext cx="702828" cy="635000"/>
          </a:xfrm>
          <a:prstGeom prst="rect">
            <a:avLst/>
          </a:prstGeom>
        </p:spPr>
      </p:pic>
      <p:pic>
        <p:nvPicPr>
          <p:cNvPr id="11" name="Grafik 10">
            <a:extLst>
              <a:ext uri="{FF2B5EF4-FFF2-40B4-BE49-F238E27FC236}">
                <a16:creationId xmlns:a16="http://schemas.microsoft.com/office/drawing/2014/main" id="{896F0134-396E-6441-9E01-272D6F81668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419969" y="310116"/>
            <a:ext cx="2293962" cy="670543"/>
          </a:xfrm>
          <a:prstGeom prst="rect">
            <a:avLst/>
          </a:prstGeom>
        </p:spPr>
      </p:pic>
    </p:spTree>
    <p:extLst>
      <p:ext uri="{BB962C8B-B14F-4D97-AF65-F5344CB8AC3E}">
        <p14:creationId xmlns:p14="http://schemas.microsoft.com/office/powerpoint/2010/main" val="21231903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elfolie Alternative Weiß">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288323-DCD9-8D49-BBD6-7FDFC2CBB01F}"/>
              </a:ext>
            </a:extLst>
          </p:cNvPr>
          <p:cNvSpPr>
            <a:spLocks noGrp="1"/>
          </p:cNvSpPr>
          <p:nvPr>
            <p:ph type="ctrTitle"/>
          </p:nvPr>
        </p:nvSpPr>
        <p:spPr>
          <a:xfrm>
            <a:off x="838200" y="2316163"/>
            <a:ext cx="9144000" cy="2387600"/>
          </a:xfrm>
          <a:prstGeom prst="rect">
            <a:avLst/>
          </a:prstGeom>
        </p:spPr>
        <p:txBody>
          <a:bodyPr anchor="b">
            <a:normAutofit/>
          </a:bodyPr>
          <a:lstStyle>
            <a:lvl1pPr algn="l">
              <a:defRPr sz="4800">
                <a:solidFill>
                  <a:srgbClr val="26338A"/>
                </a:solidFill>
              </a:defRPr>
            </a:lvl1pPr>
          </a:lstStyle>
          <a:p>
            <a:r>
              <a:rPr lang="de-DE" dirty="0"/>
              <a:t>Mastertitelformat bearbeiten</a:t>
            </a:r>
          </a:p>
        </p:txBody>
      </p:sp>
      <p:sp>
        <p:nvSpPr>
          <p:cNvPr id="3" name="Untertitel 2">
            <a:extLst>
              <a:ext uri="{FF2B5EF4-FFF2-40B4-BE49-F238E27FC236}">
                <a16:creationId xmlns:a16="http://schemas.microsoft.com/office/drawing/2014/main" id="{36ED52A1-15F1-F544-8FB1-62468F1CF45A}"/>
              </a:ext>
            </a:extLst>
          </p:cNvPr>
          <p:cNvSpPr>
            <a:spLocks noGrp="1"/>
          </p:cNvSpPr>
          <p:nvPr>
            <p:ph type="subTitle" idx="1"/>
          </p:nvPr>
        </p:nvSpPr>
        <p:spPr>
          <a:xfrm>
            <a:off x="838200" y="4795838"/>
            <a:ext cx="9144000" cy="851429"/>
          </a:xfrm>
        </p:spPr>
        <p:txBody>
          <a:bodyPr/>
          <a:lstStyle>
            <a:lvl1pPr marL="0" indent="0" algn="l">
              <a:buNone/>
              <a:defRPr sz="2400">
                <a:solidFill>
                  <a:srgbClr val="26338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4" name="Rechteck 3">
            <a:extLst>
              <a:ext uri="{FF2B5EF4-FFF2-40B4-BE49-F238E27FC236}">
                <a16:creationId xmlns:a16="http://schemas.microsoft.com/office/drawing/2014/main" id="{DE98BD51-3DEF-6B4B-B942-F2789E440E3D}"/>
              </a:ext>
            </a:extLst>
          </p:cNvPr>
          <p:cNvSpPr/>
          <p:nvPr userDrawn="1"/>
        </p:nvSpPr>
        <p:spPr>
          <a:xfrm>
            <a:off x="1" y="6087533"/>
            <a:ext cx="12192000" cy="770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descr="Ein Bild, das Küchengeräte, Licht enthält.&#10;&#10;Automatisch generierte Beschreibung">
            <a:extLst>
              <a:ext uri="{FF2B5EF4-FFF2-40B4-BE49-F238E27FC236}">
                <a16:creationId xmlns:a16="http://schemas.microsoft.com/office/drawing/2014/main" id="{CE63A125-65C3-D44C-B935-5AB81A9676C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068763"/>
            <a:ext cx="702828" cy="635000"/>
          </a:xfrm>
          <a:prstGeom prst="rect">
            <a:avLst/>
          </a:prstGeom>
        </p:spPr>
      </p:pic>
    </p:spTree>
    <p:extLst>
      <p:ext uri="{BB962C8B-B14F-4D97-AF65-F5344CB8AC3E}">
        <p14:creationId xmlns:p14="http://schemas.microsoft.com/office/powerpoint/2010/main" val="39654203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 Spalte Fließtext">
    <p:spTree>
      <p:nvGrpSpPr>
        <p:cNvPr id="1" name=""/>
        <p:cNvGrpSpPr/>
        <p:nvPr/>
      </p:nvGrpSpPr>
      <p:grpSpPr>
        <a:xfrm>
          <a:off x="0" y="0"/>
          <a:ext cx="0" cy="0"/>
          <a:chOff x="0" y="0"/>
          <a:chExt cx="0" cy="0"/>
        </a:xfrm>
      </p:grpSpPr>
      <p:sp>
        <p:nvSpPr>
          <p:cNvPr id="8" name="Textplatzhalter 2">
            <a:extLst>
              <a:ext uri="{FF2B5EF4-FFF2-40B4-BE49-F238E27FC236}">
                <a16:creationId xmlns:a16="http://schemas.microsoft.com/office/drawing/2014/main" id="{8C872D9C-DCF3-474A-9F88-8BFBB358BC17}"/>
              </a:ext>
            </a:extLst>
          </p:cNvPr>
          <p:cNvSpPr>
            <a:spLocks noGrp="1"/>
          </p:cNvSpPr>
          <p:nvPr>
            <p:ph type="body" idx="1"/>
          </p:nvPr>
        </p:nvSpPr>
        <p:spPr>
          <a:xfrm>
            <a:off x="506576" y="1662903"/>
            <a:ext cx="11179146" cy="41026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9" name="Inhaltsplatzhalter 3">
            <a:extLst>
              <a:ext uri="{FF2B5EF4-FFF2-40B4-BE49-F238E27FC236}">
                <a16:creationId xmlns:a16="http://schemas.microsoft.com/office/drawing/2014/main" id="{FA17EC72-C570-074D-B1CF-D8CEF99490F9}"/>
              </a:ext>
            </a:extLst>
          </p:cNvPr>
          <p:cNvSpPr>
            <a:spLocks noGrp="1"/>
          </p:cNvSpPr>
          <p:nvPr>
            <p:ph sz="half" idx="10"/>
          </p:nvPr>
        </p:nvSpPr>
        <p:spPr>
          <a:xfrm>
            <a:off x="506576" y="2183649"/>
            <a:ext cx="11179146" cy="3684588"/>
          </a:xfrm>
        </p:spPr>
        <p:txBody>
          <a:bodyPr>
            <a:normAutofit/>
          </a:bodyPr>
          <a:lstStyle>
            <a:lvl1pPr marL="0" indent="0">
              <a:buFontTx/>
              <a:buNone/>
              <a:defRPr sz="1600" b="0">
                <a:solidFill>
                  <a:schemeClr val="tx1"/>
                </a:solidFill>
              </a:defRPr>
            </a:lvl1pPr>
          </a:lstStyle>
          <a:p>
            <a:pPr lvl="0"/>
            <a:r>
              <a:rPr lang="de-DE" dirty="0"/>
              <a:t>Mastertextformat bearbeiten</a:t>
            </a:r>
          </a:p>
        </p:txBody>
      </p:sp>
      <p:sp>
        <p:nvSpPr>
          <p:cNvPr id="6" name="Titel 1">
            <a:extLst>
              <a:ext uri="{FF2B5EF4-FFF2-40B4-BE49-F238E27FC236}">
                <a16:creationId xmlns:a16="http://schemas.microsoft.com/office/drawing/2014/main" id="{19C16D24-9055-D14C-9DCA-2BE3AA7CC923}"/>
              </a:ext>
            </a:extLst>
          </p:cNvPr>
          <p:cNvSpPr>
            <a:spLocks noGrp="1"/>
          </p:cNvSpPr>
          <p:nvPr>
            <p:ph type="title"/>
          </p:nvPr>
        </p:nvSpPr>
        <p:spPr>
          <a:xfrm>
            <a:off x="489645" y="365126"/>
            <a:ext cx="8531891" cy="874208"/>
          </a:xfrm>
          <a:prstGeom prst="rect">
            <a:avLst/>
          </a:prstGeom>
        </p:spPr>
        <p:txBody>
          <a:bodyPr/>
          <a:lstStyle/>
          <a:p>
            <a:r>
              <a:rPr lang="de-DE" dirty="0"/>
              <a:t>Mastertitelformat bearbeiten</a:t>
            </a:r>
          </a:p>
        </p:txBody>
      </p:sp>
    </p:spTree>
    <p:extLst>
      <p:ext uri="{BB962C8B-B14F-4D97-AF65-F5344CB8AC3E}">
        <p14:creationId xmlns:p14="http://schemas.microsoft.com/office/powerpoint/2010/main" val="4215503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 Spalte Aufzählun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D04697B-1269-7C40-AFD0-3E74C375527E}"/>
              </a:ext>
            </a:extLst>
          </p:cNvPr>
          <p:cNvSpPr>
            <a:spLocks noGrp="1"/>
          </p:cNvSpPr>
          <p:nvPr>
            <p:ph idx="1"/>
          </p:nvPr>
        </p:nvSpPr>
        <p:spPr>
          <a:xfrm>
            <a:off x="489645" y="1662902"/>
            <a:ext cx="11216693" cy="4351338"/>
          </a:xfrm>
        </p:spPr>
        <p:txBody>
          <a:bodyPr/>
          <a:lstStyle/>
          <a:p>
            <a:pPr lvl="0"/>
            <a:r>
              <a:rPr lang="de-DE" dirty="0"/>
              <a:t>Mastertextformat bearbeiten</a:t>
            </a:r>
          </a:p>
          <a:p>
            <a:pPr lvl="1"/>
            <a:r>
              <a:rPr lang="de-DE" dirty="0"/>
              <a:t>Zweite Ebene</a:t>
            </a:r>
          </a:p>
          <a:p>
            <a:pPr lvl="2"/>
            <a:r>
              <a:rPr lang="de-DE" dirty="0"/>
              <a:t>Dritte Ebene</a:t>
            </a:r>
          </a:p>
        </p:txBody>
      </p:sp>
      <p:sp>
        <p:nvSpPr>
          <p:cNvPr id="4" name="Titel 1">
            <a:extLst>
              <a:ext uri="{FF2B5EF4-FFF2-40B4-BE49-F238E27FC236}">
                <a16:creationId xmlns:a16="http://schemas.microsoft.com/office/drawing/2014/main" id="{8B22C4ED-B11B-9945-8A28-7288E814083F}"/>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Tree>
    <p:extLst>
      <p:ext uri="{BB962C8B-B14F-4D97-AF65-F5344CB8AC3E}">
        <p14:creationId xmlns:p14="http://schemas.microsoft.com/office/powerpoint/2010/main" val="40022167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Spalten Fließ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412DD6-06CB-B148-A670-B911D346DFE0}"/>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3" name="Textplatzhalter 2">
            <a:extLst>
              <a:ext uri="{FF2B5EF4-FFF2-40B4-BE49-F238E27FC236}">
                <a16:creationId xmlns:a16="http://schemas.microsoft.com/office/drawing/2014/main" id="{B61E9911-60B4-1741-87C6-3E1D0EEC2638}"/>
              </a:ext>
            </a:extLst>
          </p:cNvPr>
          <p:cNvSpPr>
            <a:spLocks noGrp="1"/>
          </p:cNvSpPr>
          <p:nvPr>
            <p:ph type="body" idx="1"/>
          </p:nvPr>
        </p:nvSpPr>
        <p:spPr>
          <a:xfrm>
            <a:off x="488354" y="1662905"/>
            <a:ext cx="5365439" cy="41026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a:extLst>
              <a:ext uri="{FF2B5EF4-FFF2-40B4-BE49-F238E27FC236}">
                <a16:creationId xmlns:a16="http://schemas.microsoft.com/office/drawing/2014/main" id="{8982BB6C-3E2F-ED4A-BF6D-C8DB9C70B9E7}"/>
              </a:ext>
            </a:extLst>
          </p:cNvPr>
          <p:cNvSpPr>
            <a:spLocks noGrp="1"/>
          </p:cNvSpPr>
          <p:nvPr>
            <p:ph sz="half" idx="2"/>
          </p:nvPr>
        </p:nvSpPr>
        <p:spPr>
          <a:xfrm>
            <a:off x="488354" y="2186576"/>
            <a:ext cx="5365439" cy="3684588"/>
          </a:xfrm>
        </p:spPr>
        <p:txBody>
          <a:bodyPr>
            <a:normAutofit/>
          </a:bodyPr>
          <a:lstStyle>
            <a:lvl1pPr marL="0" indent="0">
              <a:buFontTx/>
              <a:buNone/>
              <a:defRPr sz="1600" b="0">
                <a:solidFill>
                  <a:schemeClr val="tx1"/>
                </a:solidFill>
              </a:defRPr>
            </a:lvl1pPr>
            <a:lvl2pPr marL="457200" indent="0">
              <a:buFontTx/>
              <a:buNone/>
              <a:defRPr/>
            </a:lvl2pPr>
            <a:lvl3pPr marL="914400" indent="0">
              <a:buFontTx/>
              <a:buNone/>
              <a:defRPr/>
            </a:lvl3pPr>
            <a:lvl4pPr marL="1371600" indent="0">
              <a:buFontTx/>
              <a:buNone/>
              <a:defRPr/>
            </a:lvl4pPr>
          </a:lstStyle>
          <a:p>
            <a:pPr lvl="0"/>
            <a:r>
              <a:rPr lang="de-DE" dirty="0"/>
              <a:t>Mastertextformat bearbeiten</a:t>
            </a:r>
          </a:p>
        </p:txBody>
      </p:sp>
      <p:sp>
        <p:nvSpPr>
          <p:cNvPr id="10" name="Textplatzhalter 2">
            <a:extLst>
              <a:ext uri="{FF2B5EF4-FFF2-40B4-BE49-F238E27FC236}">
                <a16:creationId xmlns:a16="http://schemas.microsoft.com/office/drawing/2014/main" id="{EDE9F14F-29CD-6B47-866F-4B496B2357CB}"/>
              </a:ext>
            </a:extLst>
          </p:cNvPr>
          <p:cNvSpPr>
            <a:spLocks noGrp="1"/>
          </p:cNvSpPr>
          <p:nvPr>
            <p:ph type="body" idx="10"/>
          </p:nvPr>
        </p:nvSpPr>
        <p:spPr>
          <a:xfrm>
            <a:off x="6338207" y="1662905"/>
            <a:ext cx="5365439" cy="41026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11" name="Inhaltsplatzhalter 3">
            <a:extLst>
              <a:ext uri="{FF2B5EF4-FFF2-40B4-BE49-F238E27FC236}">
                <a16:creationId xmlns:a16="http://schemas.microsoft.com/office/drawing/2014/main" id="{BBF2FECD-9186-F645-A2C5-FBFCFD4329BE}"/>
              </a:ext>
            </a:extLst>
          </p:cNvPr>
          <p:cNvSpPr>
            <a:spLocks noGrp="1"/>
          </p:cNvSpPr>
          <p:nvPr>
            <p:ph sz="half" idx="11"/>
          </p:nvPr>
        </p:nvSpPr>
        <p:spPr>
          <a:xfrm>
            <a:off x="6338207" y="2186576"/>
            <a:ext cx="5365439" cy="3684588"/>
          </a:xfrm>
        </p:spPr>
        <p:txBody>
          <a:bodyPr>
            <a:normAutofit/>
          </a:bodyPr>
          <a:lstStyle>
            <a:lvl1pPr marL="0" indent="0">
              <a:buFontTx/>
              <a:buNone/>
              <a:defRPr sz="1600" b="0">
                <a:solidFill>
                  <a:schemeClr val="tx1"/>
                </a:solidFill>
              </a:defRPr>
            </a:lvl1pPr>
            <a:lvl2pPr marL="457200" indent="0">
              <a:buFontTx/>
              <a:buNone/>
              <a:defRPr/>
            </a:lvl2pPr>
            <a:lvl3pPr marL="914400" indent="0">
              <a:buFontTx/>
              <a:buNone/>
              <a:defRPr/>
            </a:lvl3pPr>
            <a:lvl4pPr marL="1371600" indent="0">
              <a:buFontTx/>
              <a:buNone/>
              <a:defRPr/>
            </a:lvl4pPr>
          </a:lstStyle>
          <a:p>
            <a:pPr lvl="0"/>
            <a:r>
              <a:rPr lang="de-DE" dirty="0"/>
              <a:t>Mastertextformat bearbeiten</a:t>
            </a:r>
          </a:p>
        </p:txBody>
      </p:sp>
    </p:spTree>
    <p:extLst>
      <p:ext uri="{BB962C8B-B14F-4D97-AF65-F5344CB8AC3E}">
        <p14:creationId xmlns:p14="http://schemas.microsoft.com/office/powerpoint/2010/main" val="7132312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Spalten Aufzählun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C3E0B8D-067C-B940-B967-0E3D3A278997}"/>
              </a:ext>
            </a:extLst>
          </p:cNvPr>
          <p:cNvSpPr>
            <a:spLocks noGrp="1"/>
          </p:cNvSpPr>
          <p:nvPr>
            <p:ph sz="half" idx="1"/>
          </p:nvPr>
        </p:nvSpPr>
        <p:spPr>
          <a:xfrm>
            <a:off x="497239" y="1662904"/>
            <a:ext cx="5347683" cy="4351338"/>
          </a:xfrm>
        </p:spPr>
        <p:txBody>
          <a:bodyPr/>
          <a:lstStyle>
            <a:lvl1pPr>
              <a:defRPr sz="2000" b="1"/>
            </a:lvl1pPr>
            <a:lvl2pPr>
              <a:defRPr sz="1800"/>
            </a:lvl2pPr>
            <a:lvl3pPr>
              <a:defRPr sz="1600"/>
            </a:lvl3pPr>
            <a:lvl4pPr>
              <a:defRPr sz="1400"/>
            </a:lvl4pPr>
            <a:lvl5pPr>
              <a:defRPr sz="1400"/>
            </a:lvl5pPr>
          </a:lstStyle>
          <a:p>
            <a:pPr lvl="0"/>
            <a:r>
              <a:rPr lang="de-DE" dirty="0"/>
              <a:t>Mastertextformat bearbeiten</a:t>
            </a:r>
          </a:p>
          <a:p>
            <a:pPr lvl="1"/>
            <a:r>
              <a:rPr lang="de-DE" dirty="0"/>
              <a:t>Zweite Ebene</a:t>
            </a:r>
          </a:p>
          <a:p>
            <a:pPr lvl="2"/>
            <a:r>
              <a:rPr lang="de-DE" dirty="0"/>
              <a:t>Dritte Ebene</a:t>
            </a:r>
          </a:p>
        </p:txBody>
      </p:sp>
      <p:sp>
        <p:nvSpPr>
          <p:cNvPr id="4" name="Inhaltsplatzhalter 3">
            <a:extLst>
              <a:ext uri="{FF2B5EF4-FFF2-40B4-BE49-F238E27FC236}">
                <a16:creationId xmlns:a16="http://schemas.microsoft.com/office/drawing/2014/main" id="{B7889C8E-6C93-294F-8A0C-7101E6F96403}"/>
              </a:ext>
            </a:extLst>
          </p:cNvPr>
          <p:cNvSpPr>
            <a:spLocks noGrp="1"/>
          </p:cNvSpPr>
          <p:nvPr>
            <p:ph sz="half" idx="2"/>
          </p:nvPr>
        </p:nvSpPr>
        <p:spPr>
          <a:xfrm>
            <a:off x="6321177" y="1662904"/>
            <a:ext cx="5373583" cy="4351338"/>
          </a:xfrm>
        </p:spPr>
        <p:txBody>
          <a:bodyPr/>
          <a:lstStyle>
            <a:lvl1pPr>
              <a:defRPr sz="2000" b="1"/>
            </a:lvl1pPr>
            <a:lvl2pPr>
              <a:defRPr sz="1800"/>
            </a:lvl2pPr>
            <a:lvl3pPr>
              <a:defRPr sz="1600"/>
            </a:lvl3pPr>
            <a:lvl4pPr>
              <a:defRPr sz="1400"/>
            </a:lvl4pPr>
          </a:lstStyle>
          <a:p>
            <a:pPr lvl="0"/>
            <a:r>
              <a:rPr lang="de-DE" dirty="0"/>
              <a:t>Mastertextformat bearbeiten</a:t>
            </a:r>
          </a:p>
          <a:p>
            <a:pPr lvl="1"/>
            <a:r>
              <a:rPr lang="de-DE" dirty="0"/>
              <a:t>Zweite Ebene</a:t>
            </a:r>
          </a:p>
          <a:p>
            <a:pPr lvl="2"/>
            <a:r>
              <a:rPr lang="de-DE" dirty="0"/>
              <a:t>Dritte Ebene</a:t>
            </a:r>
          </a:p>
        </p:txBody>
      </p:sp>
      <p:sp>
        <p:nvSpPr>
          <p:cNvPr id="5" name="Titel 1">
            <a:extLst>
              <a:ext uri="{FF2B5EF4-FFF2-40B4-BE49-F238E27FC236}">
                <a16:creationId xmlns:a16="http://schemas.microsoft.com/office/drawing/2014/main" id="{8881F390-E6D9-D64E-9201-3D767DC9C0C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Tree>
    <p:extLst>
      <p:ext uri="{BB962C8B-B14F-4D97-AF65-F5344CB8AC3E}">
        <p14:creationId xmlns:p14="http://schemas.microsoft.com/office/powerpoint/2010/main" val="30981550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ild Text 2 Spalten Blau">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11" name="Inhaltsplatzhalter 3">
            <a:extLst>
              <a:ext uri="{FF2B5EF4-FFF2-40B4-BE49-F238E27FC236}">
                <a16:creationId xmlns:a16="http://schemas.microsoft.com/office/drawing/2014/main" id="{D3F337EB-D40E-2A47-9A7C-937DDDE65615}"/>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4" name="Inhaltsplatzhalter 3">
            <a:extLst>
              <a:ext uri="{FF2B5EF4-FFF2-40B4-BE49-F238E27FC236}">
                <a16:creationId xmlns:a16="http://schemas.microsoft.com/office/drawing/2014/main" id="{2BC7D1B1-0938-AC4A-8909-BBEFBA907DE0}"/>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10463244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ld Text 2 Spalten Orange">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FC20373C-5CDD-AC4E-8276-E78E41689D39}"/>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74EE1BA3-A3E8-354B-8015-3A52BD55749C}"/>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25494586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ld Text 2 Spalten Grün">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AFCA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858332C4-8B25-844B-A650-F6292CFAE500}"/>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713D0A9D-EB63-7F4F-BA68-FAD05CFD60DC}"/>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2651149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Spalte Fließtext">
    <p:spTree>
      <p:nvGrpSpPr>
        <p:cNvPr id="1" name=""/>
        <p:cNvGrpSpPr/>
        <p:nvPr/>
      </p:nvGrpSpPr>
      <p:grpSpPr>
        <a:xfrm>
          <a:off x="0" y="0"/>
          <a:ext cx="0" cy="0"/>
          <a:chOff x="0" y="0"/>
          <a:chExt cx="0" cy="0"/>
        </a:xfrm>
      </p:grpSpPr>
      <p:sp>
        <p:nvSpPr>
          <p:cNvPr id="8" name="Textplatzhalter 2">
            <a:extLst>
              <a:ext uri="{FF2B5EF4-FFF2-40B4-BE49-F238E27FC236}">
                <a16:creationId xmlns:a16="http://schemas.microsoft.com/office/drawing/2014/main" id="{8C872D9C-DCF3-474A-9F88-8BFBB358BC17}"/>
              </a:ext>
            </a:extLst>
          </p:cNvPr>
          <p:cNvSpPr>
            <a:spLocks noGrp="1"/>
          </p:cNvSpPr>
          <p:nvPr>
            <p:ph type="body" idx="1"/>
          </p:nvPr>
        </p:nvSpPr>
        <p:spPr>
          <a:xfrm>
            <a:off x="506576" y="1662903"/>
            <a:ext cx="11179146" cy="41026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9" name="Inhaltsplatzhalter 3">
            <a:extLst>
              <a:ext uri="{FF2B5EF4-FFF2-40B4-BE49-F238E27FC236}">
                <a16:creationId xmlns:a16="http://schemas.microsoft.com/office/drawing/2014/main" id="{FA17EC72-C570-074D-B1CF-D8CEF99490F9}"/>
              </a:ext>
            </a:extLst>
          </p:cNvPr>
          <p:cNvSpPr>
            <a:spLocks noGrp="1"/>
          </p:cNvSpPr>
          <p:nvPr>
            <p:ph sz="half" idx="10"/>
          </p:nvPr>
        </p:nvSpPr>
        <p:spPr>
          <a:xfrm>
            <a:off x="506576" y="2183649"/>
            <a:ext cx="11179146" cy="3684588"/>
          </a:xfrm>
        </p:spPr>
        <p:txBody>
          <a:bodyPr>
            <a:normAutofit/>
          </a:bodyPr>
          <a:lstStyle>
            <a:lvl1pPr marL="0" indent="0">
              <a:buFontTx/>
              <a:buNone/>
              <a:defRPr sz="1600" b="0">
                <a:solidFill>
                  <a:schemeClr val="tx1"/>
                </a:solidFill>
              </a:defRPr>
            </a:lvl1pPr>
          </a:lstStyle>
          <a:p>
            <a:pPr lvl="0"/>
            <a:r>
              <a:rPr lang="de-DE"/>
              <a:t>Formatvorlagen des Textmasters bearbeiten</a:t>
            </a:r>
          </a:p>
        </p:txBody>
      </p:sp>
      <p:sp>
        <p:nvSpPr>
          <p:cNvPr id="6" name="Titel 1">
            <a:extLst>
              <a:ext uri="{FF2B5EF4-FFF2-40B4-BE49-F238E27FC236}">
                <a16:creationId xmlns:a16="http://schemas.microsoft.com/office/drawing/2014/main" id="{19C16D24-9055-D14C-9DCA-2BE3AA7CC923}"/>
              </a:ext>
            </a:extLst>
          </p:cNvPr>
          <p:cNvSpPr>
            <a:spLocks noGrp="1"/>
          </p:cNvSpPr>
          <p:nvPr>
            <p:ph type="title"/>
          </p:nvPr>
        </p:nvSpPr>
        <p:spPr>
          <a:xfrm>
            <a:off x="489645" y="365126"/>
            <a:ext cx="8531891" cy="874208"/>
          </a:xfrm>
          <a:prstGeom prst="rect">
            <a:avLst/>
          </a:prstGeom>
        </p:spPr>
        <p:txBody>
          <a:bodyPr/>
          <a:lstStyle/>
          <a:p>
            <a:r>
              <a:rPr lang="de-DE"/>
              <a:t>Titelmasterformat durch Klicken bearbeiten</a:t>
            </a:r>
            <a:endParaRPr lang="de-DE" dirty="0"/>
          </a:p>
        </p:txBody>
      </p:sp>
    </p:spTree>
    <p:extLst>
      <p:ext uri="{BB962C8B-B14F-4D97-AF65-F5344CB8AC3E}">
        <p14:creationId xmlns:p14="http://schemas.microsoft.com/office/powerpoint/2010/main" val="30780948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ild Text 2 Spalten Hellblau">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0BBB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48F79F0C-06A1-6F4C-8E8F-3F9A0A68F35A}"/>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573A494D-BDF3-CA43-B6F8-CAFD37D587BF}"/>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28708049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ild Text 2 Spalten Rot">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E40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0050F222-FE59-9949-B5B6-61E582AD3DA6}"/>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97D7BB85-0400-1C45-A6F3-0769251B7947}"/>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7084006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ild Text 2 Spalten Hellorange">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447AC23A-971F-A64F-8FCC-E27BB76CE0A2}"/>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5703E950-AA5C-D94D-8AB5-61AB71C3D328}"/>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868996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ild Aufzählung 2 Spalten Blau">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70398"/>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A8365F99-4BB5-6147-8948-EBB0AD4026E3}"/>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8A54ABF3-D10D-E444-B465-6AE9390BD00B}"/>
              </a:ext>
            </a:extLst>
          </p:cNvPr>
          <p:cNvSpPr>
            <a:spLocks noGrp="1"/>
          </p:cNvSpPr>
          <p:nvPr>
            <p:ph sz="half" idx="12"/>
          </p:nvPr>
        </p:nvSpPr>
        <p:spPr>
          <a:xfrm>
            <a:off x="6895377" y="3228575"/>
            <a:ext cx="4191382" cy="2337593"/>
          </a:xfrm>
        </p:spPr>
        <p:txBody>
          <a:bodyPr anchor="t">
            <a:normAutofit/>
          </a:bodyPr>
          <a:lstStyle>
            <a:lvl1pPr marL="285750" indent="-285750" algn="l">
              <a:buFontTx/>
              <a:buBlip>
                <a:blip r:embed="rId2"/>
              </a:buBlip>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174258551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Spalten Aufzählung Blau">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35660843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 Spalten Aufzählung Orange">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36608335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 Spalten Aufzählung Blau Orange">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273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3"/>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8563571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 Spalten Aufzählung Grün Rot">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AFCA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E40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21713200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Spalten Aufzählung Hellorange">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4" y="1662903"/>
            <a:ext cx="5348716"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Textplatzhalter 2">
            <a:extLst>
              <a:ext uri="{FF2B5EF4-FFF2-40B4-BE49-F238E27FC236}">
                <a16:creationId xmlns:a16="http://schemas.microsoft.com/office/drawing/2014/main" id="{27CEB4BE-9F97-6842-A77C-B678E5BE9877}"/>
              </a:ext>
            </a:extLst>
          </p:cNvPr>
          <p:cNvSpPr>
            <a:spLocks noGrp="1"/>
          </p:cNvSpPr>
          <p:nvPr>
            <p:ph idx="1" hasCustomPrompt="1"/>
          </p:nvPr>
        </p:nvSpPr>
        <p:spPr>
          <a:xfrm>
            <a:off x="6650328" y="2619475"/>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12" name="Textplatzhalter 2">
            <a:extLst>
              <a:ext uri="{FF2B5EF4-FFF2-40B4-BE49-F238E27FC236}">
                <a16:creationId xmlns:a16="http://schemas.microsoft.com/office/drawing/2014/main" id="{3C2D62F1-0F4F-8649-A5B0-F9541200A1CE}"/>
              </a:ext>
            </a:extLst>
          </p:cNvPr>
          <p:cNvSpPr>
            <a:spLocks noGrp="1"/>
          </p:cNvSpPr>
          <p:nvPr>
            <p:ph idx="16" hasCustomPrompt="1"/>
          </p:nvPr>
        </p:nvSpPr>
        <p:spPr>
          <a:xfrm>
            <a:off x="786333" y="2619475"/>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16498556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 Spalten Aufzählung Hellorange">
    <p:spTree>
      <p:nvGrpSpPr>
        <p:cNvPr id="1" name=""/>
        <p:cNvGrpSpPr/>
        <p:nvPr/>
      </p:nvGrpSpPr>
      <p:grpSpPr>
        <a:xfrm>
          <a:off x="0" y="0"/>
          <a:ext cx="0" cy="0"/>
          <a:chOff x="0" y="0"/>
          <a:chExt cx="0" cy="0"/>
        </a:xfrm>
      </p:grpSpPr>
      <p:sp>
        <p:nvSpPr>
          <p:cNvPr id="16" name="Rechteck 15">
            <a:extLst>
              <a:ext uri="{FF2B5EF4-FFF2-40B4-BE49-F238E27FC236}">
                <a16:creationId xmlns:a16="http://schemas.microsoft.com/office/drawing/2014/main" id="{E2CCE9A1-64D3-A946-A7A9-D52C68D6487D}"/>
              </a:ext>
            </a:extLst>
          </p:cNvPr>
          <p:cNvSpPr/>
          <p:nvPr userDrawn="1"/>
        </p:nvSpPr>
        <p:spPr>
          <a:xfrm>
            <a:off x="487857" y="1662903"/>
            <a:ext cx="3565475"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7" name="Inhaltsplatzhalter 3">
            <a:extLst>
              <a:ext uri="{FF2B5EF4-FFF2-40B4-BE49-F238E27FC236}">
                <a16:creationId xmlns:a16="http://schemas.microsoft.com/office/drawing/2014/main" id="{DE1C18DE-C576-2D44-B6EC-FDDA78432CF1}"/>
              </a:ext>
            </a:extLst>
          </p:cNvPr>
          <p:cNvSpPr>
            <a:spLocks noGrp="1"/>
          </p:cNvSpPr>
          <p:nvPr>
            <p:ph sz="half" idx="13"/>
          </p:nvPr>
        </p:nvSpPr>
        <p:spPr>
          <a:xfrm>
            <a:off x="857500" y="1910817"/>
            <a:ext cx="2826190" cy="672568"/>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5" name="Rechteck 14">
            <a:extLst>
              <a:ext uri="{FF2B5EF4-FFF2-40B4-BE49-F238E27FC236}">
                <a16:creationId xmlns:a16="http://schemas.microsoft.com/office/drawing/2014/main" id="{A27890C7-C252-1C49-86E5-08B1230A4134}"/>
              </a:ext>
            </a:extLst>
          </p:cNvPr>
          <p:cNvSpPr/>
          <p:nvPr userDrawn="1"/>
        </p:nvSpPr>
        <p:spPr>
          <a:xfrm>
            <a:off x="4313262" y="1662903"/>
            <a:ext cx="3565475"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2871C77C-4AE7-B645-9BD6-764C6FD57D3E}"/>
              </a:ext>
            </a:extLst>
          </p:cNvPr>
          <p:cNvSpPr>
            <a:spLocks noGrp="1"/>
          </p:cNvSpPr>
          <p:nvPr>
            <p:ph sz="half" idx="15"/>
          </p:nvPr>
        </p:nvSpPr>
        <p:spPr>
          <a:xfrm>
            <a:off x="4681118" y="1910817"/>
            <a:ext cx="2826190" cy="672568"/>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1" name="Rechteck 20">
            <a:extLst>
              <a:ext uri="{FF2B5EF4-FFF2-40B4-BE49-F238E27FC236}">
                <a16:creationId xmlns:a16="http://schemas.microsoft.com/office/drawing/2014/main" id="{BAC31842-2D04-2542-ACA2-88D1E11530D2}"/>
              </a:ext>
            </a:extLst>
          </p:cNvPr>
          <p:cNvSpPr/>
          <p:nvPr userDrawn="1"/>
        </p:nvSpPr>
        <p:spPr>
          <a:xfrm>
            <a:off x="8136881" y="1662903"/>
            <a:ext cx="3565475"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22" name="Inhaltsplatzhalter 3">
            <a:extLst>
              <a:ext uri="{FF2B5EF4-FFF2-40B4-BE49-F238E27FC236}">
                <a16:creationId xmlns:a16="http://schemas.microsoft.com/office/drawing/2014/main" id="{A1DCA190-F8F0-8D4F-B86E-DBA8AB92157B}"/>
              </a:ext>
            </a:extLst>
          </p:cNvPr>
          <p:cNvSpPr>
            <a:spLocks noGrp="1"/>
          </p:cNvSpPr>
          <p:nvPr>
            <p:ph sz="half" idx="17"/>
          </p:nvPr>
        </p:nvSpPr>
        <p:spPr>
          <a:xfrm>
            <a:off x="8504737" y="1910817"/>
            <a:ext cx="2826190" cy="672568"/>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2" name="Titel 1">
            <a:extLst>
              <a:ext uri="{FF2B5EF4-FFF2-40B4-BE49-F238E27FC236}">
                <a16:creationId xmlns:a16="http://schemas.microsoft.com/office/drawing/2014/main" id="{05AFC4D8-E51C-7C4A-9F15-599EFEBAEBBB}"/>
              </a:ext>
            </a:extLst>
          </p:cNvPr>
          <p:cNvSpPr>
            <a:spLocks noGrp="1"/>
          </p:cNvSpPr>
          <p:nvPr>
            <p:ph type="title" hasCustomPrompt="1"/>
          </p:nvPr>
        </p:nvSpPr>
        <p:spPr>
          <a:xfrm>
            <a:off x="489645" y="365126"/>
            <a:ext cx="8531891" cy="859518"/>
          </a:xfrm>
          <a:prstGeom prst="rect">
            <a:avLst/>
          </a:prstGeom>
        </p:spPr>
        <p:txBody>
          <a:bodyPr/>
          <a:lstStyle/>
          <a:p>
            <a:r>
              <a:rPr lang="de-DE" dirty="0"/>
              <a:t>Mastertitelformat bearbeiten</a:t>
            </a:r>
            <a:br>
              <a:rPr lang="de-DE" dirty="0"/>
            </a:br>
            <a:endParaRPr lang="de-DE" dirty="0"/>
          </a:p>
        </p:txBody>
      </p:sp>
      <p:sp>
        <p:nvSpPr>
          <p:cNvPr id="25" name="Textplatzhalter 2">
            <a:extLst>
              <a:ext uri="{FF2B5EF4-FFF2-40B4-BE49-F238E27FC236}">
                <a16:creationId xmlns:a16="http://schemas.microsoft.com/office/drawing/2014/main" id="{422CC9E7-3740-4740-84B4-2A28F6A6BB14}"/>
              </a:ext>
            </a:extLst>
          </p:cNvPr>
          <p:cNvSpPr>
            <a:spLocks noGrp="1"/>
          </p:cNvSpPr>
          <p:nvPr>
            <p:ph idx="1" hasCustomPrompt="1"/>
          </p:nvPr>
        </p:nvSpPr>
        <p:spPr>
          <a:xfrm>
            <a:off x="8504737" y="2825213"/>
            <a:ext cx="2826190" cy="2938731"/>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7" name="Textplatzhalter 2">
            <a:extLst>
              <a:ext uri="{FF2B5EF4-FFF2-40B4-BE49-F238E27FC236}">
                <a16:creationId xmlns:a16="http://schemas.microsoft.com/office/drawing/2014/main" id="{92150B2F-CF7A-F442-B10C-621B8BBBB03A}"/>
              </a:ext>
            </a:extLst>
          </p:cNvPr>
          <p:cNvSpPr>
            <a:spLocks noGrp="1"/>
          </p:cNvSpPr>
          <p:nvPr>
            <p:ph idx="18" hasCustomPrompt="1"/>
          </p:nvPr>
        </p:nvSpPr>
        <p:spPr>
          <a:xfrm>
            <a:off x="4681118" y="2825213"/>
            <a:ext cx="2826190" cy="2938731"/>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8" name="Textplatzhalter 2">
            <a:extLst>
              <a:ext uri="{FF2B5EF4-FFF2-40B4-BE49-F238E27FC236}">
                <a16:creationId xmlns:a16="http://schemas.microsoft.com/office/drawing/2014/main" id="{0D413ABE-E016-FF4F-BEEC-20BDEB4A6D67}"/>
              </a:ext>
            </a:extLst>
          </p:cNvPr>
          <p:cNvSpPr>
            <a:spLocks noGrp="1"/>
          </p:cNvSpPr>
          <p:nvPr>
            <p:ph idx="19" hasCustomPrompt="1"/>
          </p:nvPr>
        </p:nvSpPr>
        <p:spPr>
          <a:xfrm>
            <a:off x="857499" y="2825213"/>
            <a:ext cx="2826190" cy="2938731"/>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1264957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Spalte Aufzählun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D04697B-1269-7C40-AFD0-3E74C375527E}"/>
              </a:ext>
            </a:extLst>
          </p:cNvPr>
          <p:cNvSpPr>
            <a:spLocks noGrp="1"/>
          </p:cNvSpPr>
          <p:nvPr>
            <p:ph idx="1"/>
          </p:nvPr>
        </p:nvSpPr>
        <p:spPr>
          <a:xfrm>
            <a:off x="489645" y="1662902"/>
            <a:ext cx="11216693" cy="4351338"/>
          </a:xfrm>
        </p:spPr>
        <p:txBody>
          <a:bodyPr/>
          <a:lstStyle/>
          <a:p>
            <a:pPr lvl="0"/>
            <a:r>
              <a:rPr lang="de-DE"/>
              <a:t>Formatvorlagen des Textmasters bearbeiten</a:t>
            </a:r>
          </a:p>
          <a:p>
            <a:pPr lvl="1"/>
            <a:r>
              <a:rPr lang="de-DE"/>
              <a:t>Zweite Ebene</a:t>
            </a:r>
          </a:p>
          <a:p>
            <a:pPr lvl="2"/>
            <a:r>
              <a:rPr lang="de-DE"/>
              <a:t>Dritte Ebene</a:t>
            </a:r>
          </a:p>
        </p:txBody>
      </p:sp>
      <p:sp>
        <p:nvSpPr>
          <p:cNvPr id="4" name="Titel 1">
            <a:extLst>
              <a:ext uri="{FF2B5EF4-FFF2-40B4-BE49-F238E27FC236}">
                <a16:creationId xmlns:a16="http://schemas.microsoft.com/office/drawing/2014/main" id="{8B22C4ED-B11B-9945-8A28-7288E814083F}"/>
              </a:ext>
            </a:extLst>
          </p:cNvPr>
          <p:cNvSpPr>
            <a:spLocks noGrp="1"/>
          </p:cNvSpPr>
          <p:nvPr>
            <p:ph type="title"/>
          </p:nvPr>
        </p:nvSpPr>
        <p:spPr>
          <a:xfrm>
            <a:off x="489645" y="365125"/>
            <a:ext cx="8531891" cy="874209"/>
          </a:xfrm>
          <a:prstGeom prst="rect">
            <a:avLst/>
          </a:prstGeom>
        </p:spPr>
        <p:txBody>
          <a:bodyPr/>
          <a:lstStyle/>
          <a:p>
            <a:r>
              <a:rPr lang="de-DE"/>
              <a:t>Titelmasterformat durch Klicken bearbeiten</a:t>
            </a:r>
            <a:endParaRPr lang="de-DE" dirty="0"/>
          </a:p>
        </p:txBody>
      </p:sp>
    </p:spTree>
    <p:extLst>
      <p:ext uri="{BB962C8B-B14F-4D97-AF65-F5344CB8AC3E}">
        <p14:creationId xmlns:p14="http://schemas.microsoft.com/office/powerpoint/2010/main" val="4844721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elfolie Blau">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8C1CE5BC-B743-3B41-BB81-FC2D6442CF8D}"/>
              </a:ext>
            </a:extLst>
          </p:cNvPr>
          <p:cNvSpPr/>
          <p:nvPr userDrawn="1"/>
        </p:nvSpPr>
        <p:spPr>
          <a:xfrm>
            <a:off x="0" y="-1"/>
            <a:ext cx="12192000" cy="6858001"/>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E5288323-DCD9-8D49-BBD6-7FDFC2CBB01F}"/>
              </a:ext>
            </a:extLst>
          </p:cNvPr>
          <p:cNvSpPr>
            <a:spLocks noGrp="1"/>
          </p:cNvSpPr>
          <p:nvPr>
            <p:ph type="ctrTitle"/>
          </p:nvPr>
        </p:nvSpPr>
        <p:spPr>
          <a:xfrm>
            <a:off x="838200" y="2316163"/>
            <a:ext cx="9144000" cy="2387600"/>
          </a:xfrm>
          <a:prstGeom prst="rect">
            <a:avLst/>
          </a:prstGeom>
        </p:spPr>
        <p:txBody>
          <a:bodyPr anchor="b">
            <a:normAutofit/>
          </a:bodyPr>
          <a:lstStyle>
            <a:lvl1pPr algn="l">
              <a:defRPr sz="4800">
                <a:solidFill>
                  <a:schemeClr val="bg1"/>
                </a:solidFill>
              </a:defRPr>
            </a:lvl1pPr>
          </a:lstStyle>
          <a:p>
            <a:r>
              <a:rPr lang="de-DE" dirty="0"/>
              <a:t>Mastertitelformat bearbeiten</a:t>
            </a:r>
          </a:p>
        </p:txBody>
      </p:sp>
      <p:sp>
        <p:nvSpPr>
          <p:cNvPr id="3" name="Untertitel 2">
            <a:extLst>
              <a:ext uri="{FF2B5EF4-FFF2-40B4-BE49-F238E27FC236}">
                <a16:creationId xmlns:a16="http://schemas.microsoft.com/office/drawing/2014/main" id="{36ED52A1-15F1-F544-8FB1-62468F1CF45A}"/>
              </a:ext>
            </a:extLst>
          </p:cNvPr>
          <p:cNvSpPr>
            <a:spLocks noGrp="1"/>
          </p:cNvSpPr>
          <p:nvPr>
            <p:ph type="subTitle" idx="1"/>
          </p:nvPr>
        </p:nvSpPr>
        <p:spPr>
          <a:xfrm>
            <a:off x="838200" y="4795838"/>
            <a:ext cx="9144000" cy="851429"/>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7" name="Datumsplatzhalter 3">
            <a:extLst>
              <a:ext uri="{FF2B5EF4-FFF2-40B4-BE49-F238E27FC236}">
                <a16:creationId xmlns:a16="http://schemas.microsoft.com/office/drawing/2014/main" id="{9D4F7CBA-ACA4-8E48-BDB2-2934E3E453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a:solidFill>
                  <a:srgbClr val="27338B"/>
                </a:solidFill>
              </a:defRPr>
            </a:lvl1pPr>
          </a:lstStyle>
          <a:p>
            <a:fld id="{27C025DB-E373-914E-93AC-82EFBC02F1D6}" type="datetimeFigureOut">
              <a:rPr lang="de-DE" smtClean="0"/>
              <a:pPr/>
              <a:t>21.08.2023</a:t>
            </a:fld>
            <a:r>
              <a:rPr lang="de-DE" dirty="0"/>
              <a:t> | </a:t>
            </a:r>
            <a:fld id="{D9E9D619-8C53-A041-A93C-ADB9438B1A86}" type="slidenum">
              <a:rPr lang="de-DE" b="0" smtClean="0"/>
              <a:pPr/>
              <a:t>‹Nr.›</a:t>
            </a:fld>
            <a:endParaRPr lang="de-DE" b="0" dirty="0"/>
          </a:p>
        </p:txBody>
      </p:sp>
      <p:pic>
        <p:nvPicPr>
          <p:cNvPr id="9" name="Grafik 8" descr="Ein Bild, das Küchengeräte, Licht enthält.&#10;&#10;Automatisch generierte Beschreibung">
            <a:extLst>
              <a:ext uri="{FF2B5EF4-FFF2-40B4-BE49-F238E27FC236}">
                <a16:creationId xmlns:a16="http://schemas.microsoft.com/office/drawing/2014/main" id="{090BE642-150F-B048-99AF-6809ED15A40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45" y="4068763"/>
            <a:ext cx="702828" cy="635000"/>
          </a:xfrm>
          <a:prstGeom prst="rect">
            <a:avLst/>
          </a:prstGeom>
        </p:spPr>
      </p:pic>
      <p:pic>
        <p:nvPicPr>
          <p:cNvPr id="10" name="Grafik 9">
            <a:extLst>
              <a:ext uri="{FF2B5EF4-FFF2-40B4-BE49-F238E27FC236}">
                <a16:creationId xmlns:a16="http://schemas.microsoft.com/office/drawing/2014/main" id="{736D4F7C-6705-43B1-908C-944B2980C57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956293" y="378140"/>
            <a:ext cx="1757640" cy="462536"/>
          </a:xfrm>
          <a:prstGeom prst="rect">
            <a:avLst/>
          </a:prstGeom>
        </p:spPr>
      </p:pic>
    </p:spTree>
    <p:extLst>
      <p:ext uri="{BB962C8B-B14F-4D97-AF65-F5344CB8AC3E}">
        <p14:creationId xmlns:p14="http://schemas.microsoft.com/office/powerpoint/2010/main" val="41078494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elfolie Alternative Weiß">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288323-DCD9-8D49-BBD6-7FDFC2CBB01F}"/>
              </a:ext>
            </a:extLst>
          </p:cNvPr>
          <p:cNvSpPr>
            <a:spLocks noGrp="1"/>
          </p:cNvSpPr>
          <p:nvPr>
            <p:ph type="ctrTitle"/>
          </p:nvPr>
        </p:nvSpPr>
        <p:spPr>
          <a:xfrm>
            <a:off x="838200" y="2316163"/>
            <a:ext cx="9144000" cy="2387600"/>
          </a:xfrm>
          <a:prstGeom prst="rect">
            <a:avLst/>
          </a:prstGeom>
        </p:spPr>
        <p:txBody>
          <a:bodyPr anchor="b">
            <a:normAutofit/>
          </a:bodyPr>
          <a:lstStyle>
            <a:lvl1pPr algn="l">
              <a:defRPr sz="4800">
                <a:solidFill>
                  <a:srgbClr val="26338A"/>
                </a:solidFill>
              </a:defRPr>
            </a:lvl1pPr>
          </a:lstStyle>
          <a:p>
            <a:r>
              <a:rPr lang="de-DE" dirty="0"/>
              <a:t>Mastertitelformat bearbeiten</a:t>
            </a:r>
          </a:p>
        </p:txBody>
      </p:sp>
      <p:sp>
        <p:nvSpPr>
          <p:cNvPr id="3" name="Untertitel 2">
            <a:extLst>
              <a:ext uri="{FF2B5EF4-FFF2-40B4-BE49-F238E27FC236}">
                <a16:creationId xmlns:a16="http://schemas.microsoft.com/office/drawing/2014/main" id="{36ED52A1-15F1-F544-8FB1-62468F1CF45A}"/>
              </a:ext>
            </a:extLst>
          </p:cNvPr>
          <p:cNvSpPr>
            <a:spLocks noGrp="1"/>
          </p:cNvSpPr>
          <p:nvPr>
            <p:ph type="subTitle" idx="1"/>
          </p:nvPr>
        </p:nvSpPr>
        <p:spPr>
          <a:xfrm>
            <a:off x="838200" y="4795838"/>
            <a:ext cx="9144000" cy="851429"/>
          </a:xfrm>
        </p:spPr>
        <p:txBody>
          <a:bodyPr/>
          <a:lstStyle>
            <a:lvl1pPr marL="0" indent="0" algn="l">
              <a:buNone/>
              <a:defRPr sz="2400">
                <a:solidFill>
                  <a:srgbClr val="26338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4" name="Rechteck 3">
            <a:extLst>
              <a:ext uri="{FF2B5EF4-FFF2-40B4-BE49-F238E27FC236}">
                <a16:creationId xmlns:a16="http://schemas.microsoft.com/office/drawing/2014/main" id="{DE98BD51-3DEF-6B4B-B942-F2789E440E3D}"/>
              </a:ext>
            </a:extLst>
          </p:cNvPr>
          <p:cNvSpPr/>
          <p:nvPr userDrawn="1"/>
        </p:nvSpPr>
        <p:spPr>
          <a:xfrm>
            <a:off x="1" y="6087533"/>
            <a:ext cx="12192000" cy="770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descr="Ein Bild, das Küchengeräte, Licht enthält.&#10;&#10;Automatisch generierte Beschreibung">
            <a:extLst>
              <a:ext uri="{FF2B5EF4-FFF2-40B4-BE49-F238E27FC236}">
                <a16:creationId xmlns:a16="http://schemas.microsoft.com/office/drawing/2014/main" id="{CE63A125-65C3-D44C-B935-5AB81A9676C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068763"/>
            <a:ext cx="702828" cy="635000"/>
          </a:xfrm>
          <a:prstGeom prst="rect">
            <a:avLst/>
          </a:prstGeom>
        </p:spPr>
      </p:pic>
    </p:spTree>
    <p:extLst>
      <p:ext uri="{BB962C8B-B14F-4D97-AF65-F5344CB8AC3E}">
        <p14:creationId xmlns:p14="http://schemas.microsoft.com/office/powerpoint/2010/main" val="24586305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 Spalte Fließtext">
    <p:spTree>
      <p:nvGrpSpPr>
        <p:cNvPr id="1" name=""/>
        <p:cNvGrpSpPr/>
        <p:nvPr/>
      </p:nvGrpSpPr>
      <p:grpSpPr>
        <a:xfrm>
          <a:off x="0" y="0"/>
          <a:ext cx="0" cy="0"/>
          <a:chOff x="0" y="0"/>
          <a:chExt cx="0" cy="0"/>
        </a:xfrm>
      </p:grpSpPr>
      <p:sp>
        <p:nvSpPr>
          <p:cNvPr id="8" name="Textplatzhalter 2">
            <a:extLst>
              <a:ext uri="{FF2B5EF4-FFF2-40B4-BE49-F238E27FC236}">
                <a16:creationId xmlns:a16="http://schemas.microsoft.com/office/drawing/2014/main" id="{8C872D9C-DCF3-474A-9F88-8BFBB358BC17}"/>
              </a:ext>
            </a:extLst>
          </p:cNvPr>
          <p:cNvSpPr>
            <a:spLocks noGrp="1"/>
          </p:cNvSpPr>
          <p:nvPr>
            <p:ph type="body" idx="1"/>
          </p:nvPr>
        </p:nvSpPr>
        <p:spPr>
          <a:xfrm>
            <a:off x="506576" y="1662903"/>
            <a:ext cx="11179146" cy="41026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9" name="Inhaltsplatzhalter 3">
            <a:extLst>
              <a:ext uri="{FF2B5EF4-FFF2-40B4-BE49-F238E27FC236}">
                <a16:creationId xmlns:a16="http://schemas.microsoft.com/office/drawing/2014/main" id="{FA17EC72-C570-074D-B1CF-D8CEF99490F9}"/>
              </a:ext>
            </a:extLst>
          </p:cNvPr>
          <p:cNvSpPr>
            <a:spLocks noGrp="1"/>
          </p:cNvSpPr>
          <p:nvPr>
            <p:ph sz="half" idx="10"/>
          </p:nvPr>
        </p:nvSpPr>
        <p:spPr>
          <a:xfrm>
            <a:off x="506576" y="2183649"/>
            <a:ext cx="11179146" cy="3684588"/>
          </a:xfrm>
        </p:spPr>
        <p:txBody>
          <a:bodyPr>
            <a:normAutofit/>
          </a:bodyPr>
          <a:lstStyle>
            <a:lvl1pPr marL="0" indent="0">
              <a:buFontTx/>
              <a:buNone/>
              <a:defRPr sz="1600" b="0">
                <a:solidFill>
                  <a:schemeClr val="tx1"/>
                </a:solidFill>
              </a:defRPr>
            </a:lvl1pPr>
          </a:lstStyle>
          <a:p>
            <a:pPr lvl="0"/>
            <a:r>
              <a:rPr lang="de-DE" dirty="0"/>
              <a:t>Mastertextformat bearbeiten</a:t>
            </a:r>
          </a:p>
        </p:txBody>
      </p:sp>
      <p:sp>
        <p:nvSpPr>
          <p:cNvPr id="6" name="Titel 1">
            <a:extLst>
              <a:ext uri="{FF2B5EF4-FFF2-40B4-BE49-F238E27FC236}">
                <a16:creationId xmlns:a16="http://schemas.microsoft.com/office/drawing/2014/main" id="{19C16D24-9055-D14C-9DCA-2BE3AA7CC923}"/>
              </a:ext>
            </a:extLst>
          </p:cNvPr>
          <p:cNvSpPr>
            <a:spLocks noGrp="1"/>
          </p:cNvSpPr>
          <p:nvPr>
            <p:ph type="title"/>
          </p:nvPr>
        </p:nvSpPr>
        <p:spPr>
          <a:xfrm>
            <a:off x="489645" y="365126"/>
            <a:ext cx="8531891" cy="874208"/>
          </a:xfrm>
          <a:prstGeom prst="rect">
            <a:avLst/>
          </a:prstGeom>
        </p:spPr>
        <p:txBody>
          <a:bodyPr/>
          <a:lstStyle/>
          <a:p>
            <a:r>
              <a:rPr lang="de-DE" dirty="0"/>
              <a:t>Mastertitelformat bearbeiten</a:t>
            </a:r>
          </a:p>
        </p:txBody>
      </p:sp>
    </p:spTree>
    <p:extLst>
      <p:ext uri="{BB962C8B-B14F-4D97-AF65-F5344CB8AC3E}">
        <p14:creationId xmlns:p14="http://schemas.microsoft.com/office/powerpoint/2010/main" val="28875688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 Spalte Aufzählun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D04697B-1269-7C40-AFD0-3E74C375527E}"/>
              </a:ext>
            </a:extLst>
          </p:cNvPr>
          <p:cNvSpPr>
            <a:spLocks noGrp="1"/>
          </p:cNvSpPr>
          <p:nvPr>
            <p:ph idx="1"/>
          </p:nvPr>
        </p:nvSpPr>
        <p:spPr>
          <a:xfrm>
            <a:off x="489645" y="1662902"/>
            <a:ext cx="11216693" cy="4351338"/>
          </a:xfrm>
        </p:spPr>
        <p:txBody>
          <a:bodyPr/>
          <a:lstStyle/>
          <a:p>
            <a:pPr lvl="0"/>
            <a:r>
              <a:rPr lang="de-DE" dirty="0"/>
              <a:t>Mastertextformat bearbeiten</a:t>
            </a:r>
          </a:p>
          <a:p>
            <a:pPr lvl="1"/>
            <a:r>
              <a:rPr lang="de-DE" dirty="0"/>
              <a:t>Zweite Ebene</a:t>
            </a:r>
          </a:p>
          <a:p>
            <a:pPr lvl="2"/>
            <a:r>
              <a:rPr lang="de-DE" dirty="0"/>
              <a:t>Dritte Ebene</a:t>
            </a:r>
          </a:p>
        </p:txBody>
      </p:sp>
      <p:sp>
        <p:nvSpPr>
          <p:cNvPr id="4" name="Titel 1">
            <a:extLst>
              <a:ext uri="{FF2B5EF4-FFF2-40B4-BE49-F238E27FC236}">
                <a16:creationId xmlns:a16="http://schemas.microsoft.com/office/drawing/2014/main" id="{8B22C4ED-B11B-9945-8A28-7288E814083F}"/>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Tree>
    <p:extLst>
      <p:ext uri="{BB962C8B-B14F-4D97-AF65-F5344CB8AC3E}">
        <p14:creationId xmlns:p14="http://schemas.microsoft.com/office/powerpoint/2010/main" val="17808901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 Spalten Fließ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412DD6-06CB-B148-A670-B911D346DFE0}"/>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3" name="Textplatzhalter 2">
            <a:extLst>
              <a:ext uri="{FF2B5EF4-FFF2-40B4-BE49-F238E27FC236}">
                <a16:creationId xmlns:a16="http://schemas.microsoft.com/office/drawing/2014/main" id="{B61E9911-60B4-1741-87C6-3E1D0EEC2638}"/>
              </a:ext>
            </a:extLst>
          </p:cNvPr>
          <p:cNvSpPr>
            <a:spLocks noGrp="1"/>
          </p:cNvSpPr>
          <p:nvPr>
            <p:ph type="body" idx="1"/>
          </p:nvPr>
        </p:nvSpPr>
        <p:spPr>
          <a:xfrm>
            <a:off x="488354" y="1662905"/>
            <a:ext cx="5365439" cy="41026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a:extLst>
              <a:ext uri="{FF2B5EF4-FFF2-40B4-BE49-F238E27FC236}">
                <a16:creationId xmlns:a16="http://schemas.microsoft.com/office/drawing/2014/main" id="{8982BB6C-3E2F-ED4A-BF6D-C8DB9C70B9E7}"/>
              </a:ext>
            </a:extLst>
          </p:cNvPr>
          <p:cNvSpPr>
            <a:spLocks noGrp="1"/>
          </p:cNvSpPr>
          <p:nvPr>
            <p:ph sz="half" idx="2"/>
          </p:nvPr>
        </p:nvSpPr>
        <p:spPr>
          <a:xfrm>
            <a:off x="488354" y="2186576"/>
            <a:ext cx="5365439" cy="3684588"/>
          </a:xfrm>
        </p:spPr>
        <p:txBody>
          <a:bodyPr>
            <a:normAutofit/>
          </a:bodyPr>
          <a:lstStyle>
            <a:lvl1pPr marL="0" indent="0">
              <a:buFontTx/>
              <a:buNone/>
              <a:defRPr sz="1600" b="0">
                <a:solidFill>
                  <a:schemeClr val="tx1"/>
                </a:solidFill>
              </a:defRPr>
            </a:lvl1pPr>
            <a:lvl2pPr marL="457200" indent="0">
              <a:buFontTx/>
              <a:buNone/>
              <a:defRPr/>
            </a:lvl2pPr>
            <a:lvl3pPr marL="914400" indent="0">
              <a:buFontTx/>
              <a:buNone/>
              <a:defRPr/>
            </a:lvl3pPr>
            <a:lvl4pPr marL="1371600" indent="0">
              <a:buFontTx/>
              <a:buNone/>
              <a:defRPr/>
            </a:lvl4pPr>
          </a:lstStyle>
          <a:p>
            <a:pPr lvl="0"/>
            <a:r>
              <a:rPr lang="de-DE" dirty="0"/>
              <a:t>Mastertextformat bearbeiten</a:t>
            </a:r>
          </a:p>
        </p:txBody>
      </p:sp>
      <p:sp>
        <p:nvSpPr>
          <p:cNvPr id="10" name="Textplatzhalter 2">
            <a:extLst>
              <a:ext uri="{FF2B5EF4-FFF2-40B4-BE49-F238E27FC236}">
                <a16:creationId xmlns:a16="http://schemas.microsoft.com/office/drawing/2014/main" id="{EDE9F14F-29CD-6B47-866F-4B496B2357CB}"/>
              </a:ext>
            </a:extLst>
          </p:cNvPr>
          <p:cNvSpPr>
            <a:spLocks noGrp="1"/>
          </p:cNvSpPr>
          <p:nvPr>
            <p:ph type="body" idx="10"/>
          </p:nvPr>
        </p:nvSpPr>
        <p:spPr>
          <a:xfrm>
            <a:off x="6338207" y="1662905"/>
            <a:ext cx="5365439" cy="41026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11" name="Inhaltsplatzhalter 3">
            <a:extLst>
              <a:ext uri="{FF2B5EF4-FFF2-40B4-BE49-F238E27FC236}">
                <a16:creationId xmlns:a16="http://schemas.microsoft.com/office/drawing/2014/main" id="{BBF2FECD-9186-F645-A2C5-FBFCFD4329BE}"/>
              </a:ext>
            </a:extLst>
          </p:cNvPr>
          <p:cNvSpPr>
            <a:spLocks noGrp="1"/>
          </p:cNvSpPr>
          <p:nvPr>
            <p:ph sz="half" idx="11"/>
          </p:nvPr>
        </p:nvSpPr>
        <p:spPr>
          <a:xfrm>
            <a:off x="6338207" y="2186576"/>
            <a:ext cx="5365439" cy="3684588"/>
          </a:xfrm>
        </p:spPr>
        <p:txBody>
          <a:bodyPr>
            <a:normAutofit/>
          </a:bodyPr>
          <a:lstStyle>
            <a:lvl1pPr marL="0" indent="0">
              <a:buFontTx/>
              <a:buNone/>
              <a:defRPr sz="1600" b="0">
                <a:solidFill>
                  <a:schemeClr val="tx1"/>
                </a:solidFill>
              </a:defRPr>
            </a:lvl1pPr>
            <a:lvl2pPr marL="457200" indent="0">
              <a:buFontTx/>
              <a:buNone/>
              <a:defRPr/>
            </a:lvl2pPr>
            <a:lvl3pPr marL="914400" indent="0">
              <a:buFontTx/>
              <a:buNone/>
              <a:defRPr/>
            </a:lvl3pPr>
            <a:lvl4pPr marL="1371600" indent="0">
              <a:buFontTx/>
              <a:buNone/>
              <a:defRPr/>
            </a:lvl4pPr>
          </a:lstStyle>
          <a:p>
            <a:pPr lvl="0"/>
            <a:r>
              <a:rPr lang="de-DE" dirty="0"/>
              <a:t>Mastertextformat bearbeiten</a:t>
            </a:r>
          </a:p>
        </p:txBody>
      </p:sp>
    </p:spTree>
    <p:extLst>
      <p:ext uri="{BB962C8B-B14F-4D97-AF65-F5344CB8AC3E}">
        <p14:creationId xmlns:p14="http://schemas.microsoft.com/office/powerpoint/2010/main" val="41200131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 Spalten Aufzählun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C3E0B8D-067C-B940-B967-0E3D3A278997}"/>
              </a:ext>
            </a:extLst>
          </p:cNvPr>
          <p:cNvSpPr>
            <a:spLocks noGrp="1"/>
          </p:cNvSpPr>
          <p:nvPr>
            <p:ph sz="half" idx="1"/>
          </p:nvPr>
        </p:nvSpPr>
        <p:spPr>
          <a:xfrm>
            <a:off x="497239" y="1662904"/>
            <a:ext cx="5347683" cy="4351338"/>
          </a:xfrm>
        </p:spPr>
        <p:txBody>
          <a:bodyPr/>
          <a:lstStyle>
            <a:lvl1pPr>
              <a:defRPr sz="2000" b="1"/>
            </a:lvl1pPr>
            <a:lvl2pPr>
              <a:defRPr sz="1800"/>
            </a:lvl2pPr>
            <a:lvl3pPr>
              <a:defRPr sz="1600"/>
            </a:lvl3pPr>
            <a:lvl4pPr>
              <a:defRPr sz="1400"/>
            </a:lvl4pPr>
            <a:lvl5pPr>
              <a:defRPr sz="1400"/>
            </a:lvl5pPr>
          </a:lstStyle>
          <a:p>
            <a:pPr lvl="0"/>
            <a:r>
              <a:rPr lang="de-DE" dirty="0"/>
              <a:t>Mastertextformat bearbeiten</a:t>
            </a:r>
          </a:p>
          <a:p>
            <a:pPr lvl="1"/>
            <a:r>
              <a:rPr lang="de-DE" dirty="0"/>
              <a:t>Zweite Ebene</a:t>
            </a:r>
          </a:p>
          <a:p>
            <a:pPr lvl="2"/>
            <a:r>
              <a:rPr lang="de-DE" dirty="0"/>
              <a:t>Dritte Ebene</a:t>
            </a:r>
          </a:p>
        </p:txBody>
      </p:sp>
      <p:sp>
        <p:nvSpPr>
          <p:cNvPr id="4" name="Inhaltsplatzhalter 3">
            <a:extLst>
              <a:ext uri="{FF2B5EF4-FFF2-40B4-BE49-F238E27FC236}">
                <a16:creationId xmlns:a16="http://schemas.microsoft.com/office/drawing/2014/main" id="{B7889C8E-6C93-294F-8A0C-7101E6F96403}"/>
              </a:ext>
            </a:extLst>
          </p:cNvPr>
          <p:cNvSpPr>
            <a:spLocks noGrp="1"/>
          </p:cNvSpPr>
          <p:nvPr>
            <p:ph sz="half" idx="2"/>
          </p:nvPr>
        </p:nvSpPr>
        <p:spPr>
          <a:xfrm>
            <a:off x="6321177" y="1662904"/>
            <a:ext cx="5373583" cy="4351338"/>
          </a:xfrm>
        </p:spPr>
        <p:txBody>
          <a:bodyPr/>
          <a:lstStyle>
            <a:lvl1pPr>
              <a:defRPr sz="2000" b="1"/>
            </a:lvl1pPr>
            <a:lvl2pPr>
              <a:defRPr sz="1800"/>
            </a:lvl2pPr>
            <a:lvl3pPr>
              <a:defRPr sz="1600"/>
            </a:lvl3pPr>
            <a:lvl4pPr>
              <a:defRPr sz="1400"/>
            </a:lvl4pPr>
          </a:lstStyle>
          <a:p>
            <a:pPr lvl="0"/>
            <a:r>
              <a:rPr lang="de-DE" dirty="0"/>
              <a:t>Mastertextformat bearbeiten</a:t>
            </a:r>
          </a:p>
          <a:p>
            <a:pPr lvl="1"/>
            <a:r>
              <a:rPr lang="de-DE" dirty="0"/>
              <a:t>Zweite Ebene</a:t>
            </a:r>
          </a:p>
          <a:p>
            <a:pPr lvl="2"/>
            <a:r>
              <a:rPr lang="de-DE" dirty="0"/>
              <a:t>Dritte Ebene</a:t>
            </a:r>
          </a:p>
        </p:txBody>
      </p:sp>
      <p:sp>
        <p:nvSpPr>
          <p:cNvPr id="5" name="Titel 1">
            <a:extLst>
              <a:ext uri="{FF2B5EF4-FFF2-40B4-BE49-F238E27FC236}">
                <a16:creationId xmlns:a16="http://schemas.microsoft.com/office/drawing/2014/main" id="{8881F390-E6D9-D64E-9201-3D767DC9C0C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Tree>
    <p:extLst>
      <p:ext uri="{BB962C8B-B14F-4D97-AF65-F5344CB8AC3E}">
        <p14:creationId xmlns:p14="http://schemas.microsoft.com/office/powerpoint/2010/main" val="13723098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ld Text 2 Spalten Blau">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11" name="Inhaltsplatzhalter 3">
            <a:extLst>
              <a:ext uri="{FF2B5EF4-FFF2-40B4-BE49-F238E27FC236}">
                <a16:creationId xmlns:a16="http://schemas.microsoft.com/office/drawing/2014/main" id="{D3F337EB-D40E-2A47-9A7C-937DDDE65615}"/>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4" name="Inhaltsplatzhalter 3">
            <a:extLst>
              <a:ext uri="{FF2B5EF4-FFF2-40B4-BE49-F238E27FC236}">
                <a16:creationId xmlns:a16="http://schemas.microsoft.com/office/drawing/2014/main" id="{2BC7D1B1-0938-AC4A-8909-BBEFBA907DE0}"/>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38846778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ld Text 2 Spalten Orange">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FC20373C-5CDD-AC4E-8276-E78E41689D39}"/>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74EE1BA3-A3E8-354B-8015-3A52BD55749C}"/>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9507424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ild Text 2 Spalten Grün">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AFCA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858332C4-8B25-844B-A650-F6292CFAE500}"/>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713D0A9D-EB63-7F4F-BA68-FAD05CFD60DC}"/>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5069556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ild Text 2 Spalten Hellblau">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0BBB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48F79F0C-06A1-6F4C-8E8F-3F9A0A68F35A}"/>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573A494D-BDF3-CA43-B6F8-CAFD37D587BF}"/>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382291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Spalten Fließ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412DD6-06CB-B148-A670-B911D346DFE0}"/>
              </a:ext>
            </a:extLst>
          </p:cNvPr>
          <p:cNvSpPr>
            <a:spLocks noGrp="1"/>
          </p:cNvSpPr>
          <p:nvPr>
            <p:ph type="title"/>
          </p:nvPr>
        </p:nvSpPr>
        <p:spPr>
          <a:xfrm>
            <a:off x="489645" y="365125"/>
            <a:ext cx="8531891" cy="874209"/>
          </a:xfrm>
          <a:prstGeom prst="rect">
            <a:avLst/>
          </a:prstGeom>
        </p:spPr>
        <p:txBody>
          <a:bodyPr/>
          <a:lstStyle/>
          <a:p>
            <a:r>
              <a:rPr lang="de-DE"/>
              <a:t>Titelmasterformat durch Klicken bearbeiten</a:t>
            </a:r>
            <a:endParaRPr lang="de-DE" dirty="0"/>
          </a:p>
        </p:txBody>
      </p:sp>
      <p:sp>
        <p:nvSpPr>
          <p:cNvPr id="3" name="Textplatzhalter 2">
            <a:extLst>
              <a:ext uri="{FF2B5EF4-FFF2-40B4-BE49-F238E27FC236}">
                <a16:creationId xmlns:a16="http://schemas.microsoft.com/office/drawing/2014/main" id="{B61E9911-60B4-1741-87C6-3E1D0EEC2638}"/>
              </a:ext>
            </a:extLst>
          </p:cNvPr>
          <p:cNvSpPr>
            <a:spLocks noGrp="1"/>
          </p:cNvSpPr>
          <p:nvPr>
            <p:ph type="body" idx="1"/>
          </p:nvPr>
        </p:nvSpPr>
        <p:spPr>
          <a:xfrm>
            <a:off x="488354" y="1662905"/>
            <a:ext cx="5365439" cy="41026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a:extLst>
              <a:ext uri="{FF2B5EF4-FFF2-40B4-BE49-F238E27FC236}">
                <a16:creationId xmlns:a16="http://schemas.microsoft.com/office/drawing/2014/main" id="{8982BB6C-3E2F-ED4A-BF6D-C8DB9C70B9E7}"/>
              </a:ext>
            </a:extLst>
          </p:cNvPr>
          <p:cNvSpPr>
            <a:spLocks noGrp="1"/>
          </p:cNvSpPr>
          <p:nvPr>
            <p:ph sz="half" idx="2"/>
          </p:nvPr>
        </p:nvSpPr>
        <p:spPr>
          <a:xfrm>
            <a:off x="488354" y="2186576"/>
            <a:ext cx="5365439" cy="3684588"/>
          </a:xfrm>
        </p:spPr>
        <p:txBody>
          <a:bodyPr>
            <a:normAutofit/>
          </a:bodyPr>
          <a:lstStyle>
            <a:lvl1pPr marL="0" indent="0">
              <a:buFontTx/>
              <a:buNone/>
              <a:defRPr sz="1600" b="0">
                <a:solidFill>
                  <a:schemeClr val="tx1"/>
                </a:solidFill>
              </a:defRPr>
            </a:lvl1pPr>
            <a:lvl2pPr marL="457200" indent="0">
              <a:buFontTx/>
              <a:buNone/>
              <a:defRPr/>
            </a:lvl2pPr>
            <a:lvl3pPr marL="914400" indent="0">
              <a:buFontTx/>
              <a:buNone/>
              <a:defRPr/>
            </a:lvl3pPr>
            <a:lvl4pPr marL="1371600" indent="0">
              <a:buFontTx/>
              <a:buNone/>
              <a:defRPr/>
            </a:lvl4pPr>
          </a:lstStyle>
          <a:p>
            <a:pPr lvl="0"/>
            <a:r>
              <a:rPr lang="de-DE"/>
              <a:t>Formatvorlagen des Textmasters bearbeiten</a:t>
            </a:r>
          </a:p>
        </p:txBody>
      </p:sp>
      <p:sp>
        <p:nvSpPr>
          <p:cNvPr id="10" name="Textplatzhalter 2">
            <a:extLst>
              <a:ext uri="{FF2B5EF4-FFF2-40B4-BE49-F238E27FC236}">
                <a16:creationId xmlns:a16="http://schemas.microsoft.com/office/drawing/2014/main" id="{EDE9F14F-29CD-6B47-866F-4B496B2357CB}"/>
              </a:ext>
            </a:extLst>
          </p:cNvPr>
          <p:cNvSpPr>
            <a:spLocks noGrp="1"/>
          </p:cNvSpPr>
          <p:nvPr>
            <p:ph type="body" idx="10"/>
          </p:nvPr>
        </p:nvSpPr>
        <p:spPr>
          <a:xfrm>
            <a:off x="6338207" y="1662905"/>
            <a:ext cx="5365439" cy="41026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11" name="Inhaltsplatzhalter 3">
            <a:extLst>
              <a:ext uri="{FF2B5EF4-FFF2-40B4-BE49-F238E27FC236}">
                <a16:creationId xmlns:a16="http://schemas.microsoft.com/office/drawing/2014/main" id="{BBF2FECD-9186-F645-A2C5-FBFCFD4329BE}"/>
              </a:ext>
            </a:extLst>
          </p:cNvPr>
          <p:cNvSpPr>
            <a:spLocks noGrp="1"/>
          </p:cNvSpPr>
          <p:nvPr>
            <p:ph sz="half" idx="11"/>
          </p:nvPr>
        </p:nvSpPr>
        <p:spPr>
          <a:xfrm>
            <a:off x="6338207" y="2186576"/>
            <a:ext cx="5365439" cy="3684588"/>
          </a:xfrm>
        </p:spPr>
        <p:txBody>
          <a:bodyPr>
            <a:normAutofit/>
          </a:bodyPr>
          <a:lstStyle>
            <a:lvl1pPr marL="0" indent="0">
              <a:buFontTx/>
              <a:buNone/>
              <a:defRPr sz="1600" b="0">
                <a:solidFill>
                  <a:schemeClr val="tx1"/>
                </a:solidFill>
              </a:defRPr>
            </a:lvl1pPr>
            <a:lvl2pPr marL="457200" indent="0">
              <a:buFontTx/>
              <a:buNone/>
              <a:defRPr/>
            </a:lvl2pPr>
            <a:lvl3pPr marL="914400" indent="0">
              <a:buFontTx/>
              <a:buNone/>
              <a:defRPr/>
            </a:lvl3pPr>
            <a:lvl4pPr marL="1371600" indent="0">
              <a:buFontTx/>
              <a:buNone/>
              <a:defRPr/>
            </a:lvl4pPr>
          </a:lstStyle>
          <a:p>
            <a:pPr lvl="0"/>
            <a:r>
              <a:rPr lang="de-DE"/>
              <a:t>Formatvorlagen des Textmasters bearbeiten</a:t>
            </a:r>
          </a:p>
        </p:txBody>
      </p:sp>
    </p:spTree>
    <p:extLst>
      <p:ext uri="{BB962C8B-B14F-4D97-AF65-F5344CB8AC3E}">
        <p14:creationId xmlns:p14="http://schemas.microsoft.com/office/powerpoint/2010/main" val="4827955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ild Text 2 Spalten Rot">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E40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0050F222-FE59-9949-B5B6-61E582AD3DA6}"/>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97D7BB85-0400-1C45-A6F3-0769251B7947}"/>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1655884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ild Text 2 Spalten Hellorange">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447AC23A-971F-A64F-8FCC-E27BB76CE0A2}"/>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5703E950-AA5C-D94D-8AB5-61AB71C3D328}"/>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38323730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ild Aufzählung 2 Spalten Blau">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70398"/>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A8365F99-4BB5-6147-8948-EBB0AD4026E3}"/>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8A54ABF3-D10D-E444-B465-6AE9390BD00B}"/>
              </a:ext>
            </a:extLst>
          </p:cNvPr>
          <p:cNvSpPr>
            <a:spLocks noGrp="1"/>
          </p:cNvSpPr>
          <p:nvPr>
            <p:ph sz="half" idx="12"/>
          </p:nvPr>
        </p:nvSpPr>
        <p:spPr>
          <a:xfrm>
            <a:off x="6895377" y="3228575"/>
            <a:ext cx="4191382" cy="2337593"/>
          </a:xfrm>
        </p:spPr>
        <p:txBody>
          <a:bodyPr anchor="t">
            <a:normAutofit/>
          </a:bodyPr>
          <a:lstStyle>
            <a:lvl1pPr marL="285750" indent="-285750" algn="l">
              <a:buFontTx/>
              <a:buBlip>
                <a:blip r:embed="rId2"/>
              </a:buBlip>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2508495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 Spalten Aufzählung Blau">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38508424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 Spalten Aufzählung Orange">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10" name="Textplatzhalter 2">
            <a:extLst>
              <a:ext uri="{FF2B5EF4-FFF2-40B4-BE49-F238E27FC236}">
                <a16:creationId xmlns:a16="http://schemas.microsoft.com/office/drawing/2014/main" id="{FF524997-36B1-4937-8BCB-B35FC0E9079B}"/>
              </a:ext>
            </a:extLst>
          </p:cNvPr>
          <p:cNvSpPr>
            <a:spLocks noGrp="1"/>
          </p:cNvSpPr>
          <p:nvPr>
            <p:ph idx="16" hasCustomPrompt="1"/>
          </p:nvPr>
        </p:nvSpPr>
        <p:spPr>
          <a:xfrm>
            <a:off x="786332"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25395965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 Spalten Aufzählung Blau Orange">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273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3"/>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19369239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 Spalten Aufzählung Grün Rot">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AFCA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E40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290555269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 Spalten Aufzählung Hellorange">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4" y="1662903"/>
            <a:ext cx="5348716"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Textplatzhalter 2">
            <a:extLst>
              <a:ext uri="{FF2B5EF4-FFF2-40B4-BE49-F238E27FC236}">
                <a16:creationId xmlns:a16="http://schemas.microsoft.com/office/drawing/2014/main" id="{27CEB4BE-9F97-6842-A77C-B678E5BE9877}"/>
              </a:ext>
            </a:extLst>
          </p:cNvPr>
          <p:cNvSpPr>
            <a:spLocks noGrp="1"/>
          </p:cNvSpPr>
          <p:nvPr>
            <p:ph idx="1" hasCustomPrompt="1"/>
          </p:nvPr>
        </p:nvSpPr>
        <p:spPr>
          <a:xfrm>
            <a:off x="6650328" y="2619475"/>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12" name="Textplatzhalter 2">
            <a:extLst>
              <a:ext uri="{FF2B5EF4-FFF2-40B4-BE49-F238E27FC236}">
                <a16:creationId xmlns:a16="http://schemas.microsoft.com/office/drawing/2014/main" id="{3C2D62F1-0F4F-8649-A5B0-F9541200A1CE}"/>
              </a:ext>
            </a:extLst>
          </p:cNvPr>
          <p:cNvSpPr>
            <a:spLocks noGrp="1"/>
          </p:cNvSpPr>
          <p:nvPr>
            <p:ph idx="16" hasCustomPrompt="1"/>
          </p:nvPr>
        </p:nvSpPr>
        <p:spPr>
          <a:xfrm>
            <a:off x="786333" y="2619475"/>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33104531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 Spalten Aufzählung Hellorange">
    <p:spTree>
      <p:nvGrpSpPr>
        <p:cNvPr id="1" name=""/>
        <p:cNvGrpSpPr/>
        <p:nvPr/>
      </p:nvGrpSpPr>
      <p:grpSpPr>
        <a:xfrm>
          <a:off x="0" y="0"/>
          <a:ext cx="0" cy="0"/>
          <a:chOff x="0" y="0"/>
          <a:chExt cx="0" cy="0"/>
        </a:xfrm>
      </p:grpSpPr>
      <p:sp>
        <p:nvSpPr>
          <p:cNvPr id="16" name="Rechteck 15">
            <a:extLst>
              <a:ext uri="{FF2B5EF4-FFF2-40B4-BE49-F238E27FC236}">
                <a16:creationId xmlns:a16="http://schemas.microsoft.com/office/drawing/2014/main" id="{E2CCE9A1-64D3-A946-A7A9-D52C68D6487D}"/>
              </a:ext>
            </a:extLst>
          </p:cNvPr>
          <p:cNvSpPr/>
          <p:nvPr userDrawn="1"/>
        </p:nvSpPr>
        <p:spPr>
          <a:xfrm>
            <a:off x="487857" y="1662903"/>
            <a:ext cx="3565475"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7" name="Inhaltsplatzhalter 3">
            <a:extLst>
              <a:ext uri="{FF2B5EF4-FFF2-40B4-BE49-F238E27FC236}">
                <a16:creationId xmlns:a16="http://schemas.microsoft.com/office/drawing/2014/main" id="{DE1C18DE-C576-2D44-B6EC-FDDA78432CF1}"/>
              </a:ext>
            </a:extLst>
          </p:cNvPr>
          <p:cNvSpPr>
            <a:spLocks noGrp="1"/>
          </p:cNvSpPr>
          <p:nvPr>
            <p:ph sz="half" idx="13"/>
          </p:nvPr>
        </p:nvSpPr>
        <p:spPr>
          <a:xfrm>
            <a:off x="857500" y="1910817"/>
            <a:ext cx="2826190" cy="672568"/>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5" name="Rechteck 14">
            <a:extLst>
              <a:ext uri="{FF2B5EF4-FFF2-40B4-BE49-F238E27FC236}">
                <a16:creationId xmlns:a16="http://schemas.microsoft.com/office/drawing/2014/main" id="{A27890C7-C252-1C49-86E5-08B1230A4134}"/>
              </a:ext>
            </a:extLst>
          </p:cNvPr>
          <p:cNvSpPr/>
          <p:nvPr userDrawn="1"/>
        </p:nvSpPr>
        <p:spPr>
          <a:xfrm>
            <a:off x="4313262" y="1662903"/>
            <a:ext cx="3565475"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2871C77C-4AE7-B645-9BD6-764C6FD57D3E}"/>
              </a:ext>
            </a:extLst>
          </p:cNvPr>
          <p:cNvSpPr>
            <a:spLocks noGrp="1"/>
          </p:cNvSpPr>
          <p:nvPr>
            <p:ph sz="half" idx="15"/>
          </p:nvPr>
        </p:nvSpPr>
        <p:spPr>
          <a:xfrm>
            <a:off x="4681118" y="1910817"/>
            <a:ext cx="2826190" cy="672568"/>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1" name="Rechteck 20">
            <a:extLst>
              <a:ext uri="{FF2B5EF4-FFF2-40B4-BE49-F238E27FC236}">
                <a16:creationId xmlns:a16="http://schemas.microsoft.com/office/drawing/2014/main" id="{BAC31842-2D04-2542-ACA2-88D1E11530D2}"/>
              </a:ext>
            </a:extLst>
          </p:cNvPr>
          <p:cNvSpPr/>
          <p:nvPr userDrawn="1"/>
        </p:nvSpPr>
        <p:spPr>
          <a:xfrm>
            <a:off x="8136881" y="1662903"/>
            <a:ext cx="3565475"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22" name="Inhaltsplatzhalter 3">
            <a:extLst>
              <a:ext uri="{FF2B5EF4-FFF2-40B4-BE49-F238E27FC236}">
                <a16:creationId xmlns:a16="http://schemas.microsoft.com/office/drawing/2014/main" id="{A1DCA190-F8F0-8D4F-B86E-DBA8AB92157B}"/>
              </a:ext>
            </a:extLst>
          </p:cNvPr>
          <p:cNvSpPr>
            <a:spLocks noGrp="1"/>
          </p:cNvSpPr>
          <p:nvPr>
            <p:ph sz="half" idx="17"/>
          </p:nvPr>
        </p:nvSpPr>
        <p:spPr>
          <a:xfrm>
            <a:off x="8504737" y="1910817"/>
            <a:ext cx="2826190" cy="672568"/>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2" name="Titel 1">
            <a:extLst>
              <a:ext uri="{FF2B5EF4-FFF2-40B4-BE49-F238E27FC236}">
                <a16:creationId xmlns:a16="http://schemas.microsoft.com/office/drawing/2014/main" id="{05AFC4D8-E51C-7C4A-9F15-599EFEBAEBBB}"/>
              </a:ext>
            </a:extLst>
          </p:cNvPr>
          <p:cNvSpPr>
            <a:spLocks noGrp="1"/>
          </p:cNvSpPr>
          <p:nvPr>
            <p:ph type="title" hasCustomPrompt="1"/>
          </p:nvPr>
        </p:nvSpPr>
        <p:spPr>
          <a:xfrm>
            <a:off x="489645" y="365126"/>
            <a:ext cx="8531891" cy="859518"/>
          </a:xfrm>
          <a:prstGeom prst="rect">
            <a:avLst/>
          </a:prstGeom>
        </p:spPr>
        <p:txBody>
          <a:bodyPr/>
          <a:lstStyle/>
          <a:p>
            <a:r>
              <a:rPr lang="de-DE" dirty="0"/>
              <a:t>Mastertitelformat bearbeiten</a:t>
            </a:r>
            <a:br>
              <a:rPr lang="de-DE" dirty="0"/>
            </a:br>
            <a:endParaRPr lang="de-DE" dirty="0"/>
          </a:p>
        </p:txBody>
      </p:sp>
      <p:sp>
        <p:nvSpPr>
          <p:cNvPr id="25" name="Textplatzhalter 2">
            <a:extLst>
              <a:ext uri="{FF2B5EF4-FFF2-40B4-BE49-F238E27FC236}">
                <a16:creationId xmlns:a16="http://schemas.microsoft.com/office/drawing/2014/main" id="{422CC9E7-3740-4740-84B4-2A28F6A6BB14}"/>
              </a:ext>
            </a:extLst>
          </p:cNvPr>
          <p:cNvSpPr>
            <a:spLocks noGrp="1"/>
          </p:cNvSpPr>
          <p:nvPr>
            <p:ph idx="1" hasCustomPrompt="1"/>
          </p:nvPr>
        </p:nvSpPr>
        <p:spPr>
          <a:xfrm>
            <a:off x="8504737" y="2825213"/>
            <a:ext cx="2826190" cy="2938731"/>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7" name="Textplatzhalter 2">
            <a:extLst>
              <a:ext uri="{FF2B5EF4-FFF2-40B4-BE49-F238E27FC236}">
                <a16:creationId xmlns:a16="http://schemas.microsoft.com/office/drawing/2014/main" id="{92150B2F-CF7A-F442-B10C-621B8BBBB03A}"/>
              </a:ext>
            </a:extLst>
          </p:cNvPr>
          <p:cNvSpPr>
            <a:spLocks noGrp="1"/>
          </p:cNvSpPr>
          <p:nvPr>
            <p:ph idx="18" hasCustomPrompt="1"/>
          </p:nvPr>
        </p:nvSpPr>
        <p:spPr>
          <a:xfrm>
            <a:off x="4681118" y="2825213"/>
            <a:ext cx="2826190" cy="2938731"/>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8" name="Textplatzhalter 2">
            <a:extLst>
              <a:ext uri="{FF2B5EF4-FFF2-40B4-BE49-F238E27FC236}">
                <a16:creationId xmlns:a16="http://schemas.microsoft.com/office/drawing/2014/main" id="{0D413ABE-E016-FF4F-BEEC-20BDEB4A6D67}"/>
              </a:ext>
            </a:extLst>
          </p:cNvPr>
          <p:cNvSpPr>
            <a:spLocks noGrp="1"/>
          </p:cNvSpPr>
          <p:nvPr>
            <p:ph idx="19" hasCustomPrompt="1"/>
          </p:nvPr>
        </p:nvSpPr>
        <p:spPr>
          <a:xfrm>
            <a:off x="857499" y="2825213"/>
            <a:ext cx="2826190" cy="2938731"/>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289397235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elfolie Blau">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8C1CE5BC-B743-3B41-BB81-FC2D6442CF8D}"/>
              </a:ext>
            </a:extLst>
          </p:cNvPr>
          <p:cNvSpPr/>
          <p:nvPr userDrawn="1"/>
        </p:nvSpPr>
        <p:spPr>
          <a:xfrm>
            <a:off x="0" y="-1"/>
            <a:ext cx="12192000" cy="6858001"/>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E5288323-DCD9-8D49-BBD6-7FDFC2CBB01F}"/>
              </a:ext>
            </a:extLst>
          </p:cNvPr>
          <p:cNvSpPr>
            <a:spLocks noGrp="1"/>
          </p:cNvSpPr>
          <p:nvPr>
            <p:ph type="ctrTitle"/>
          </p:nvPr>
        </p:nvSpPr>
        <p:spPr>
          <a:xfrm>
            <a:off x="838200" y="2316163"/>
            <a:ext cx="9144000" cy="2387600"/>
          </a:xfrm>
          <a:prstGeom prst="rect">
            <a:avLst/>
          </a:prstGeom>
        </p:spPr>
        <p:txBody>
          <a:bodyPr anchor="b">
            <a:normAutofit/>
          </a:bodyPr>
          <a:lstStyle>
            <a:lvl1pPr algn="l">
              <a:defRPr sz="4800">
                <a:solidFill>
                  <a:schemeClr val="bg1"/>
                </a:solidFill>
              </a:defRPr>
            </a:lvl1pPr>
          </a:lstStyle>
          <a:p>
            <a:r>
              <a:rPr lang="de-DE" dirty="0"/>
              <a:t>Mastertitelformat bearbeiten</a:t>
            </a:r>
          </a:p>
        </p:txBody>
      </p:sp>
      <p:sp>
        <p:nvSpPr>
          <p:cNvPr id="3" name="Untertitel 2">
            <a:extLst>
              <a:ext uri="{FF2B5EF4-FFF2-40B4-BE49-F238E27FC236}">
                <a16:creationId xmlns:a16="http://schemas.microsoft.com/office/drawing/2014/main" id="{36ED52A1-15F1-F544-8FB1-62468F1CF45A}"/>
              </a:ext>
            </a:extLst>
          </p:cNvPr>
          <p:cNvSpPr>
            <a:spLocks noGrp="1"/>
          </p:cNvSpPr>
          <p:nvPr>
            <p:ph type="subTitle" idx="1"/>
          </p:nvPr>
        </p:nvSpPr>
        <p:spPr>
          <a:xfrm>
            <a:off x="838200" y="4795838"/>
            <a:ext cx="9144000" cy="851429"/>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7" name="Datumsplatzhalter 3">
            <a:extLst>
              <a:ext uri="{FF2B5EF4-FFF2-40B4-BE49-F238E27FC236}">
                <a16:creationId xmlns:a16="http://schemas.microsoft.com/office/drawing/2014/main" id="{9D4F7CBA-ACA4-8E48-BDB2-2934E3E453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a:solidFill>
                  <a:srgbClr val="27338B"/>
                </a:solidFill>
              </a:defRPr>
            </a:lvl1pPr>
          </a:lstStyle>
          <a:p>
            <a:fld id="{27C025DB-E373-914E-93AC-82EFBC02F1D6}" type="datetimeFigureOut">
              <a:rPr lang="de-DE" smtClean="0"/>
              <a:pPr/>
              <a:t>21.08.2023</a:t>
            </a:fld>
            <a:r>
              <a:rPr lang="de-DE" dirty="0"/>
              <a:t> | </a:t>
            </a:r>
            <a:fld id="{D9E9D619-8C53-A041-A93C-ADB9438B1A86}" type="slidenum">
              <a:rPr lang="de-DE" b="0" smtClean="0"/>
              <a:pPr/>
              <a:t>‹Nr.›</a:t>
            </a:fld>
            <a:endParaRPr lang="de-DE" b="0" dirty="0"/>
          </a:p>
        </p:txBody>
      </p:sp>
      <p:pic>
        <p:nvPicPr>
          <p:cNvPr id="9" name="Grafik 8" descr="Ein Bild, das Küchengeräte, Licht enthält.&#10;&#10;Automatisch generierte Beschreibung">
            <a:extLst>
              <a:ext uri="{FF2B5EF4-FFF2-40B4-BE49-F238E27FC236}">
                <a16:creationId xmlns:a16="http://schemas.microsoft.com/office/drawing/2014/main" id="{090BE642-150F-B048-99AF-6809ED15A40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45" y="4068763"/>
            <a:ext cx="702828" cy="635000"/>
          </a:xfrm>
          <a:prstGeom prst="rect">
            <a:avLst/>
          </a:prstGeom>
        </p:spPr>
      </p:pic>
      <p:pic>
        <p:nvPicPr>
          <p:cNvPr id="11" name="Grafik 10">
            <a:extLst>
              <a:ext uri="{FF2B5EF4-FFF2-40B4-BE49-F238E27FC236}">
                <a16:creationId xmlns:a16="http://schemas.microsoft.com/office/drawing/2014/main" id="{A5A1A7F6-1B44-C14F-B73A-3E31FCD5824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265310" y="365126"/>
            <a:ext cx="2448619" cy="332822"/>
          </a:xfrm>
          <a:prstGeom prst="rect">
            <a:avLst/>
          </a:prstGeom>
        </p:spPr>
      </p:pic>
    </p:spTree>
    <p:extLst>
      <p:ext uri="{BB962C8B-B14F-4D97-AF65-F5344CB8AC3E}">
        <p14:creationId xmlns:p14="http://schemas.microsoft.com/office/powerpoint/2010/main" val="937792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Spalten Aufzählun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C3E0B8D-067C-B940-B967-0E3D3A278997}"/>
              </a:ext>
            </a:extLst>
          </p:cNvPr>
          <p:cNvSpPr>
            <a:spLocks noGrp="1"/>
          </p:cNvSpPr>
          <p:nvPr>
            <p:ph sz="half" idx="1"/>
          </p:nvPr>
        </p:nvSpPr>
        <p:spPr>
          <a:xfrm>
            <a:off x="497239" y="1662904"/>
            <a:ext cx="5347683" cy="4351338"/>
          </a:xfrm>
        </p:spPr>
        <p:txBody>
          <a:bodyPr/>
          <a:lstStyle>
            <a:lvl1pPr>
              <a:defRPr sz="2000" b="1"/>
            </a:lvl1pPr>
            <a:lvl2pPr>
              <a:defRPr sz="1800"/>
            </a:lvl2pPr>
            <a:lvl3pPr>
              <a:defRPr sz="1600"/>
            </a:lvl3pPr>
            <a:lvl4pPr>
              <a:defRPr sz="1400"/>
            </a:lvl4pPr>
            <a:lvl5pPr>
              <a:defRPr sz="1400"/>
            </a:lvl5pPr>
          </a:lstStyle>
          <a:p>
            <a:pPr lvl="0"/>
            <a:r>
              <a:rPr lang="de-DE"/>
              <a:t>Formatvorlagen des Textmasters bearbeiten</a:t>
            </a:r>
          </a:p>
          <a:p>
            <a:pPr lvl="1"/>
            <a:r>
              <a:rPr lang="de-DE"/>
              <a:t>Zweite Ebene</a:t>
            </a:r>
          </a:p>
          <a:p>
            <a:pPr lvl="2"/>
            <a:r>
              <a:rPr lang="de-DE"/>
              <a:t>Dritte Ebene</a:t>
            </a:r>
          </a:p>
        </p:txBody>
      </p:sp>
      <p:sp>
        <p:nvSpPr>
          <p:cNvPr id="4" name="Inhaltsplatzhalter 3">
            <a:extLst>
              <a:ext uri="{FF2B5EF4-FFF2-40B4-BE49-F238E27FC236}">
                <a16:creationId xmlns:a16="http://schemas.microsoft.com/office/drawing/2014/main" id="{B7889C8E-6C93-294F-8A0C-7101E6F96403}"/>
              </a:ext>
            </a:extLst>
          </p:cNvPr>
          <p:cNvSpPr>
            <a:spLocks noGrp="1"/>
          </p:cNvSpPr>
          <p:nvPr>
            <p:ph sz="half" idx="2"/>
          </p:nvPr>
        </p:nvSpPr>
        <p:spPr>
          <a:xfrm>
            <a:off x="6321177" y="1662904"/>
            <a:ext cx="5373583" cy="4351338"/>
          </a:xfrm>
        </p:spPr>
        <p:txBody>
          <a:bodyPr/>
          <a:lstStyle>
            <a:lvl1pPr>
              <a:defRPr sz="2000" b="1"/>
            </a:lvl1pPr>
            <a:lvl2pPr>
              <a:defRPr sz="1800"/>
            </a:lvl2pPr>
            <a:lvl3pPr>
              <a:defRPr sz="1600"/>
            </a:lvl3pPr>
            <a:lvl4pPr>
              <a:defRPr sz="1400"/>
            </a:lvl4pPr>
          </a:lstStyle>
          <a:p>
            <a:pPr lvl="0"/>
            <a:r>
              <a:rPr lang="de-DE"/>
              <a:t>Formatvorlagen des Textmasters bearbeiten</a:t>
            </a:r>
          </a:p>
          <a:p>
            <a:pPr lvl="1"/>
            <a:r>
              <a:rPr lang="de-DE"/>
              <a:t>Zweite Ebene</a:t>
            </a:r>
          </a:p>
          <a:p>
            <a:pPr lvl="2"/>
            <a:r>
              <a:rPr lang="de-DE"/>
              <a:t>Dritte Ebene</a:t>
            </a:r>
          </a:p>
        </p:txBody>
      </p:sp>
      <p:sp>
        <p:nvSpPr>
          <p:cNvPr id="5" name="Titel 1">
            <a:extLst>
              <a:ext uri="{FF2B5EF4-FFF2-40B4-BE49-F238E27FC236}">
                <a16:creationId xmlns:a16="http://schemas.microsoft.com/office/drawing/2014/main" id="{8881F390-E6D9-D64E-9201-3D767DC9C0C6}"/>
              </a:ext>
            </a:extLst>
          </p:cNvPr>
          <p:cNvSpPr>
            <a:spLocks noGrp="1"/>
          </p:cNvSpPr>
          <p:nvPr>
            <p:ph type="title"/>
          </p:nvPr>
        </p:nvSpPr>
        <p:spPr>
          <a:xfrm>
            <a:off x="489645" y="365125"/>
            <a:ext cx="8531891" cy="874209"/>
          </a:xfrm>
          <a:prstGeom prst="rect">
            <a:avLst/>
          </a:prstGeom>
        </p:spPr>
        <p:txBody>
          <a:bodyPr/>
          <a:lstStyle/>
          <a:p>
            <a:r>
              <a:rPr lang="de-DE"/>
              <a:t>Titelmasterformat durch Klicken bearbeiten</a:t>
            </a:r>
            <a:endParaRPr lang="de-DE" dirty="0"/>
          </a:p>
        </p:txBody>
      </p:sp>
    </p:spTree>
    <p:extLst>
      <p:ext uri="{BB962C8B-B14F-4D97-AF65-F5344CB8AC3E}">
        <p14:creationId xmlns:p14="http://schemas.microsoft.com/office/powerpoint/2010/main" val="39161821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elfolie Alternative Weiß">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288323-DCD9-8D49-BBD6-7FDFC2CBB01F}"/>
              </a:ext>
            </a:extLst>
          </p:cNvPr>
          <p:cNvSpPr>
            <a:spLocks noGrp="1"/>
          </p:cNvSpPr>
          <p:nvPr>
            <p:ph type="ctrTitle"/>
          </p:nvPr>
        </p:nvSpPr>
        <p:spPr>
          <a:xfrm>
            <a:off x="838200" y="2316163"/>
            <a:ext cx="9144000" cy="2387600"/>
          </a:xfrm>
          <a:prstGeom prst="rect">
            <a:avLst/>
          </a:prstGeom>
        </p:spPr>
        <p:txBody>
          <a:bodyPr anchor="b">
            <a:normAutofit/>
          </a:bodyPr>
          <a:lstStyle>
            <a:lvl1pPr algn="l">
              <a:defRPr sz="4800">
                <a:solidFill>
                  <a:srgbClr val="26338A"/>
                </a:solidFill>
              </a:defRPr>
            </a:lvl1pPr>
          </a:lstStyle>
          <a:p>
            <a:r>
              <a:rPr lang="de-DE" dirty="0"/>
              <a:t>Mastertitelformat bearbeiten</a:t>
            </a:r>
          </a:p>
        </p:txBody>
      </p:sp>
      <p:sp>
        <p:nvSpPr>
          <p:cNvPr id="3" name="Untertitel 2">
            <a:extLst>
              <a:ext uri="{FF2B5EF4-FFF2-40B4-BE49-F238E27FC236}">
                <a16:creationId xmlns:a16="http://schemas.microsoft.com/office/drawing/2014/main" id="{36ED52A1-15F1-F544-8FB1-62468F1CF45A}"/>
              </a:ext>
            </a:extLst>
          </p:cNvPr>
          <p:cNvSpPr>
            <a:spLocks noGrp="1"/>
          </p:cNvSpPr>
          <p:nvPr>
            <p:ph type="subTitle" idx="1"/>
          </p:nvPr>
        </p:nvSpPr>
        <p:spPr>
          <a:xfrm>
            <a:off x="838200" y="4795838"/>
            <a:ext cx="9144000" cy="851429"/>
          </a:xfrm>
        </p:spPr>
        <p:txBody>
          <a:bodyPr/>
          <a:lstStyle>
            <a:lvl1pPr marL="0" indent="0" algn="l">
              <a:buNone/>
              <a:defRPr sz="2400">
                <a:solidFill>
                  <a:srgbClr val="26338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4" name="Rechteck 3">
            <a:extLst>
              <a:ext uri="{FF2B5EF4-FFF2-40B4-BE49-F238E27FC236}">
                <a16:creationId xmlns:a16="http://schemas.microsoft.com/office/drawing/2014/main" id="{DE98BD51-3DEF-6B4B-B942-F2789E440E3D}"/>
              </a:ext>
            </a:extLst>
          </p:cNvPr>
          <p:cNvSpPr/>
          <p:nvPr userDrawn="1"/>
        </p:nvSpPr>
        <p:spPr>
          <a:xfrm>
            <a:off x="1" y="6087533"/>
            <a:ext cx="12192000" cy="770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descr="Ein Bild, das Küchengeräte, Licht enthält.&#10;&#10;Automatisch generierte Beschreibung">
            <a:extLst>
              <a:ext uri="{FF2B5EF4-FFF2-40B4-BE49-F238E27FC236}">
                <a16:creationId xmlns:a16="http://schemas.microsoft.com/office/drawing/2014/main" id="{CE63A125-65C3-D44C-B935-5AB81A9676C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068763"/>
            <a:ext cx="702828" cy="635000"/>
          </a:xfrm>
          <a:prstGeom prst="rect">
            <a:avLst/>
          </a:prstGeom>
        </p:spPr>
      </p:pic>
    </p:spTree>
    <p:extLst>
      <p:ext uri="{BB962C8B-B14F-4D97-AF65-F5344CB8AC3E}">
        <p14:creationId xmlns:p14="http://schemas.microsoft.com/office/powerpoint/2010/main" val="391070409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 Spalte Fließtext">
    <p:spTree>
      <p:nvGrpSpPr>
        <p:cNvPr id="1" name=""/>
        <p:cNvGrpSpPr/>
        <p:nvPr/>
      </p:nvGrpSpPr>
      <p:grpSpPr>
        <a:xfrm>
          <a:off x="0" y="0"/>
          <a:ext cx="0" cy="0"/>
          <a:chOff x="0" y="0"/>
          <a:chExt cx="0" cy="0"/>
        </a:xfrm>
      </p:grpSpPr>
      <p:sp>
        <p:nvSpPr>
          <p:cNvPr id="8" name="Textplatzhalter 2">
            <a:extLst>
              <a:ext uri="{FF2B5EF4-FFF2-40B4-BE49-F238E27FC236}">
                <a16:creationId xmlns:a16="http://schemas.microsoft.com/office/drawing/2014/main" id="{8C872D9C-DCF3-474A-9F88-8BFBB358BC17}"/>
              </a:ext>
            </a:extLst>
          </p:cNvPr>
          <p:cNvSpPr>
            <a:spLocks noGrp="1"/>
          </p:cNvSpPr>
          <p:nvPr>
            <p:ph type="body" idx="1"/>
          </p:nvPr>
        </p:nvSpPr>
        <p:spPr>
          <a:xfrm>
            <a:off x="506576" y="1662903"/>
            <a:ext cx="11179146" cy="41026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9" name="Inhaltsplatzhalter 3">
            <a:extLst>
              <a:ext uri="{FF2B5EF4-FFF2-40B4-BE49-F238E27FC236}">
                <a16:creationId xmlns:a16="http://schemas.microsoft.com/office/drawing/2014/main" id="{FA17EC72-C570-074D-B1CF-D8CEF99490F9}"/>
              </a:ext>
            </a:extLst>
          </p:cNvPr>
          <p:cNvSpPr>
            <a:spLocks noGrp="1"/>
          </p:cNvSpPr>
          <p:nvPr>
            <p:ph sz="half" idx="10"/>
          </p:nvPr>
        </p:nvSpPr>
        <p:spPr>
          <a:xfrm>
            <a:off x="506576" y="2183649"/>
            <a:ext cx="11179146" cy="3684588"/>
          </a:xfrm>
        </p:spPr>
        <p:txBody>
          <a:bodyPr>
            <a:normAutofit/>
          </a:bodyPr>
          <a:lstStyle>
            <a:lvl1pPr marL="0" indent="0">
              <a:buFontTx/>
              <a:buNone/>
              <a:defRPr sz="1600" b="0">
                <a:solidFill>
                  <a:schemeClr val="tx1"/>
                </a:solidFill>
              </a:defRPr>
            </a:lvl1pPr>
          </a:lstStyle>
          <a:p>
            <a:pPr lvl="0"/>
            <a:r>
              <a:rPr lang="de-DE" dirty="0"/>
              <a:t>Mastertextformat bearbeiten</a:t>
            </a:r>
          </a:p>
        </p:txBody>
      </p:sp>
      <p:sp>
        <p:nvSpPr>
          <p:cNvPr id="6" name="Titel 1">
            <a:extLst>
              <a:ext uri="{FF2B5EF4-FFF2-40B4-BE49-F238E27FC236}">
                <a16:creationId xmlns:a16="http://schemas.microsoft.com/office/drawing/2014/main" id="{19C16D24-9055-D14C-9DCA-2BE3AA7CC923}"/>
              </a:ext>
            </a:extLst>
          </p:cNvPr>
          <p:cNvSpPr>
            <a:spLocks noGrp="1"/>
          </p:cNvSpPr>
          <p:nvPr>
            <p:ph type="title"/>
          </p:nvPr>
        </p:nvSpPr>
        <p:spPr>
          <a:xfrm>
            <a:off x="489645" y="365126"/>
            <a:ext cx="8531891" cy="874208"/>
          </a:xfrm>
          <a:prstGeom prst="rect">
            <a:avLst/>
          </a:prstGeom>
        </p:spPr>
        <p:txBody>
          <a:bodyPr/>
          <a:lstStyle/>
          <a:p>
            <a:r>
              <a:rPr lang="de-DE" dirty="0"/>
              <a:t>Mastertitelformat bearbeiten</a:t>
            </a:r>
          </a:p>
        </p:txBody>
      </p:sp>
    </p:spTree>
    <p:extLst>
      <p:ext uri="{BB962C8B-B14F-4D97-AF65-F5344CB8AC3E}">
        <p14:creationId xmlns:p14="http://schemas.microsoft.com/office/powerpoint/2010/main" val="4106508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 Spalte Aufzählun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D04697B-1269-7C40-AFD0-3E74C375527E}"/>
              </a:ext>
            </a:extLst>
          </p:cNvPr>
          <p:cNvSpPr>
            <a:spLocks noGrp="1"/>
          </p:cNvSpPr>
          <p:nvPr>
            <p:ph idx="1"/>
          </p:nvPr>
        </p:nvSpPr>
        <p:spPr>
          <a:xfrm>
            <a:off x="489645" y="1662902"/>
            <a:ext cx="11216693" cy="4351338"/>
          </a:xfrm>
        </p:spPr>
        <p:txBody>
          <a:bodyPr/>
          <a:lstStyle/>
          <a:p>
            <a:pPr lvl="0"/>
            <a:r>
              <a:rPr lang="de-DE" dirty="0"/>
              <a:t>Mastertextformat bearbeiten</a:t>
            </a:r>
          </a:p>
          <a:p>
            <a:pPr lvl="1"/>
            <a:r>
              <a:rPr lang="de-DE" dirty="0"/>
              <a:t>Zweite Ebene</a:t>
            </a:r>
          </a:p>
          <a:p>
            <a:pPr lvl="2"/>
            <a:r>
              <a:rPr lang="de-DE" dirty="0"/>
              <a:t>Dritte Ebene</a:t>
            </a:r>
          </a:p>
        </p:txBody>
      </p:sp>
      <p:sp>
        <p:nvSpPr>
          <p:cNvPr id="4" name="Titel 1">
            <a:extLst>
              <a:ext uri="{FF2B5EF4-FFF2-40B4-BE49-F238E27FC236}">
                <a16:creationId xmlns:a16="http://schemas.microsoft.com/office/drawing/2014/main" id="{8B22C4ED-B11B-9945-8A28-7288E814083F}"/>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Tree>
    <p:extLst>
      <p:ext uri="{BB962C8B-B14F-4D97-AF65-F5344CB8AC3E}">
        <p14:creationId xmlns:p14="http://schemas.microsoft.com/office/powerpoint/2010/main" val="39347820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 Spalten Fließ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412DD6-06CB-B148-A670-B911D346DFE0}"/>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3" name="Textplatzhalter 2">
            <a:extLst>
              <a:ext uri="{FF2B5EF4-FFF2-40B4-BE49-F238E27FC236}">
                <a16:creationId xmlns:a16="http://schemas.microsoft.com/office/drawing/2014/main" id="{B61E9911-60B4-1741-87C6-3E1D0EEC2638}"/>
              </a:ext>
            </a:extLst>
          </p:cNvPr>
          <p:cNvSpPr>
            <a:spLocks noGrp="1"/>
          </p:cNvSpPr>
          <p:nvPr>
            <p:ph type="body" idx="1"/>
          </p:nvPr>
        </p:nvSpPr>
        <p:spPr>
          <a:xfrm>
            <a:off x="488354" y="1662905"/>
            <a:ext cx="5365439" cy="41026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a:extLst>
              <a:ext uri="{FF2B5EF4-FFF2-40B4-BE49-F238E27FC236}">
                <a16:creationId xmlns:a16="http://schemas.microsoft.com/office/drawing/2014/main" id="{8982BB6C-3E2F-ED4A-BF6D-C8DB9C70B9E7}"/>
              </a:ext>
            </a:extLst>
          </p:cNvPr>
          <p:cNvSpPr>
            <a:spLocks noGrp="1"/>
          </p:cNvSpPr>
          <p:nvPr>
            <p:ph sz="half" idx="2"/>
          </p:nvPr>
        </p:nvSpPr>
        <p:spPr>
          <a:xfrm>
            <a:off x="488354" y="2186576"/>
            <a:ext cx="5365439" cy="3684588"/>
          </a:xfrm>
        </p:spPr>
        <p:txBody>
          <a:bodyPr>
            <a:normAutofit/>
          </a:bodyPr>
          <a:lstStyle>
            <a:lvl1pPr marL="0" indent="0">
              <a:buFontTx/>
              <a:buNone/>
              <a:defRPr sz="1600" b="0">
                <a:solidFill>
                  <a:schemeClr val="tx1"/>
                </a:solidFill>
              </a:defRPr>
            </a:lvl1pPr>
            <a:lvl2pPr marL="457200" indent="0">
              <a:buFontTx/>
              <a:buNone/>
              <a:defRPr/>
            </a:lvl2pPr>
            <a:lvl3pPr marL="914400" indent="0">
              <a:buFontTx/>
              <a:buNone/>
              <a:defRPr/>
            </a:lvl3pPr>
            <a:lvl4pPr marL="1371600" indent="0">
              <a:buFontTx/>
              <a:buNone/>
              <a:defRPr/>
            </a:lvl4pPr>
          </a:lstStyle>
          <a:p>
            <a:pPr lvl="0"/>
            <a:r>
              <a:rPr lang="de-DE" dirty="0"/>
              <a:t>Mastertextformat bearbeiten</a:t>
            </a:r>
          </a:p>
        </p:txBody>
      </p:sp>
      <p:sp>
        <p:nvSpPr>
          <p:cNvPr id="10" name="Textplatzhalter 2">
            <a:extLst>
              <a:ext uri="{FF2B5EF4-FFF2-40B4-BE49-F238E27FC236}">
                <a16:creationId xmlns:a16="http://schemas.microsoft.com/office/drawing/2014/main" id="{EDE9F14F-29CD-6B47-866F-4B496B2357CB}"/>
              </a:ext>
            </a:extLst>
          </p:cNvPr>
          <p:cNvSpPr>
            <a:spLocks noGrp="1"/>
          </p:cNvSpPr>
          <p:nvPr>
            <p:ph type="body" idx="10"/>
          </p:nvPr>
        </p:nvSpPr>
        <p:spPr>
          <a:xfrm>
            <a:off x="6338207" y="1662905"/>
            <a:ext cx="5365439" cy="41026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11" name="Inhaltsplatzhalter 3">
            <a:extLst>
              <a:ext uri="{FF2B5EF4-FFF2-40B4-BE49-F238E27FC236}">
                <a16:creationId xmlns:a16="http://schemas.microsoft.com/office/drawing/2014/main" id="{BBF2FECD-9186-F645-A2C5-FBFCFD4329BE}"/>
              </a:ext>
            </a:extLst>
          </p:cNvPr>
          <p:cNvSpPr>
            <a:spLocks noGrp="1"/>
          </p:cNvSpPr>
          <p:nvPr>
            <p:ph sz="half" idx="11"/>
          </p:nvPr>
        </p:nvSpPr>
        <p:spPr>
          <a:xfrm>
            <a:off x="6338207" y="2186576"/>
            <a:ext cx="5365439" cy="3684588"/>
          </a:xfrm>
        </p:spPr>
        <p:txBody>
          <a:bodyPr>
            <a:normAutofit/>
          </a:bodyPr>
          <a:lstStyle>
            <a:lvl1pPr marL="0" indent="0">
              <a:buFontTx/>
              <a:buNone/>
              <a:defRPr sz="1600" b="0">
                <a:solidFill>
                  <a:schemeClr val="tx1"/>
                </a:solidFill>
              </a:defRPr>
            </a:lvl1pPr>
            <a:lvl2pPr marL="457200" indent="0">
              <a:buFontTx/>
              <a:buNone/>
              <a:defRPr/>
            </a:lvl2pPr>
            <a:lvl3pPr marL="914400" indent="0">
              <a:buFontTx/>
              <a:buNone/>
              <a:defRPr/>
            </a:lvl3pPr>
            <a:lvl4pPr marL="1371600" indent="0">
              <a:buFontTx/>
              <a:buNone/>
              <a:defRPr/>
            </a:lvl4pPr>
          </a:lstStyle>
          <a:p>
            <a:pPr lvl="0"/>
            <a:r>
              <a:rPr lang="de-DE" dirty="0"/>
              <a:t>Mastertextformat bearbeiten</a:t>
            </a:r>
          </a:p>
        </p:txBody>
      </p:sp>
    </p:spTree>
    <p:extLst>
      <p:ext uri="{BB962C8B-B14F-4D97-AF65-F5344CB8AC3E}">
        <p14:creationId xmlns:p14="http://schemas.microsoft.com/office/powerpoint/2010/main" val="12917165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 Spalten Aufzählun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C3E0B8D-067C-B940-B967-0E3D3A278997}"/>
              </a:ext>
            </a:extLst>
          </p:cNvPr>
          <p:cNvSpPr>
            <a:spLocks noGrp="1"/>
          </p:cNvSpPr>
          <p:nvPr>
            <p:ph sz="half" idx="1"/>
          </p:nvPr>
        </p:nvSpPr>
        <p:spPr>
          <a:xfrm>
            <a:off x="497239" y="1662904"/>
            <a:ext cx="5347683" cy="4351338"/>
          </a:xfrm>
        </p:spPr>
        <p:txBody>
          <a:bodyPr/>
          <a:lstStyle>
            <a:lvl1pPr>
              <a:defRPr sz="2000" b="1"/>
            </a:lvl1pPr>
            <a:lvl2pPr>
              <a:defRPr sz="1800"/>
            </a:lvl2pPr>
            <a:lvl3pPr>
              <a:defRPr sz="1600"/>
            </a:lvl3pPr>
            <a:lvl4pPr>
              <a:defRPr sz="1400"/>
            </a:lvl4pPr>
            <a:lvl5pPr>
              <a:defRPr sz="1400"/>
            </a:lvl5pPr>
          </a:lstStyle>
          <a:p>
            <a:pPr lvl="0"/>
            <a:r>
              <a:rPr lang="de-DE" dirty="0"/>
              <a:t>Mastertextformat bearbeiten</a:t>
            </a:r>
          </a:p>
          <a:p>
            <a:pPr lvl="1"/>
            <a:r>
              <a:rPr lang="de-DE" dirty="0"/>
              <a:t>Zweite Ebene</a:t>
            </a:r>
          </a:p>
          <a:p>
            <a:pPr lvl="2"/>
            <a:r>
              <a:rPr lang="de-DE" dirty="0"/>
              <a:t>Dritte Ebene</a:t>
            </a:r>
          </a:p>
        </p:txBody>
      </p:sp>
      <p:sp>
        <p:nvSpPr>
          <p:cNvPr id="4" name="Inhaltsplatzhalter 3">
            <a:extLst>
              <a:ext uri="{FF2B5EF4-FFF2-40B4-BE49-F238E27FC236}">
                <a16:creationId xmlns:a16="http://schemas.microsoft.com/office/drawing/2014/main" id="{B7889C8E-6C93-294F-8A0C-7101E6F96403}"/>
              </a:ext>
            </a:extLst>
          </p:cNvPr>
          <p:cNvSpPr>
            <a:spLocks noGrp="1"/>
          </p:cNvSpPr>
          <p:nvPr>
            <p:ph sz="half" idx="2"/>
          </p:nvPr>
        </p:nvSpPr>
        <p:spPr>
          <a:xfrm>
            <a:off x="6321177" y="1662904"/>
            <a:ext cx="5373583" cy="4351338"/>
          </a:xfrm>
        </p:spPr>
        <p:txBody>
          <a:bodyPr/>
          <a:lstStyle>
            <a:lvl1pPr>
              <a:defRPr sz="2000" b="1"/>
            </a:lvl1pPr>
            <a:lvl2pPr>
              <a:defRPr sz="1800"/>
            </a:lvl2pPr>
            <a:lvl3pPr>
              <a:defRPr sz="1600"/>
            </a:lvl3pPr>
            <a:lvl4pPr>
              <a:defRPr sz="1400"/>
            </a:lvl4pPr>
          </a:lstStyle>
          <a:p>
            <a:pPr lvl="0"/>
            <a:r>
              <a:rPr lang="de-DE" dirty="0"/>
              <a:t>Mastertextformat bearbeiten</a:t>
            </a:r>
          </a:p>
          <a:p>
            <a:pPr lvl="1"/>
            <a:r>
              <a:rPr lang="de-DE" dirty="0"/>
              <a:t>Zweite Ebene</a:t>
            </a:r>
          </a:p>
          <a:p>
            <a:pPr lvl="2"/>
            <a:r>
              <a:rPr lang="de-DE" dirty="0"/>
              <a:t>Dritte Ebene</a:t>
            </a:r>
          </a:p>
        </p:txBody>
      </p:sp>
      <p:sp>
        <p:nvSpPr>
          <p:cNvPr id="5" name="Titel 1">
            <a:extLst>
              <a:ext uri="{FF2B5EF4-FFF2-40B4-BE49-F238E27FC236}">
                <a16:creationId xmlns:a16="http://schemas.microsoft.com/office/drawing/2014/main" id="{8881F390-E6D9-D64E-9201-3D767DC9C0C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Tree>
    <p:extLst>
      <p:ext uri="{BB962C8B-B14F-4D97-AF65-F5344CB8AC3E}">
        <p14:creationId xmlns:p14="http://schemas.microsoft.com/office/powerpoint/2010/main" val="151152172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ild Text 2 Spalten Blau">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11" name="Inhaltsplatzhalter 3">
            <a:extLst>
              <a:ext uri="{FF2B5EF4-FFF2-40B4-BE49-F238E27FC236}">
                <a16:creationId xmlns:a16="http://schemas.microsoft.com/office/drawing/2014/main" id="{D3F337EB-D40E-2A47-9A7C-937DDDE65615}"/>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4" name="Inhaltsplatzhalter 3">
            <a:extLst>
              <a:ext uri="{FF2B5EF4-FFF2-40B4-BE49-F238E27FC236}">
                <a16:creationId xmlns:a16="http://schemas.microsoft.com/office/drawing/2014/main" id="{2BC7D1B1-0938-AC4A-8909-BBEFBA907DE0}"/>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22445779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ild Text 2 Spalten Orange">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FC20373C-5CDD-AC4E-8276-E78E41689D39}"/>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74EE1BA3-A3E8-354B-8015-3A52BD55749C}"/>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218821304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ild Text 2 Spalten Grün">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AFCA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858332C4-8B25-844B-A650-F6292CFAE500}"/>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713D0A9D-EB63-7F4F-BA68-FAD05CFD60DC}"/>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308407904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ild Text 2 Spalten Hellblau">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0BBB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48F79F0C-06A1-6F4C-8E8F-3F9A0A68F35A}"/>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573A494D-BDF3-CA43-B6F8-CAFD37D587BF}"/>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42511431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ild Text 2 Spalten Rot">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E40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0050F222-FE59-9949-B5B6-61E582AD3DA6}"/>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97D7BB85-0400-1C45-A6F3-0769251B7947}"/>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888010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d Text 2 Spalten Blau">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a:t>Titelmasterformat durch Klicken bearbeiten</a:t>
            </a:r>
            <a:endParaRPr lang="de-DE" dirty="0"/>
          </a:p>
        </p:txBody>
      </p:sp>
      <p:sp>
        <p:nvSpPr>
          <p:cNvPr id="11" name="Inhaltsplatzhalter 3">
            <a:extLst>
              <a:ext uri="{FF2B5EF4-FFF2-40B4-BE49-F238E27FC236}">
                <a16:creationId xmlns:a16="http://schemas.microsoft.com/office/drawing/2014/main" id="{D3F337EB-D40E-2A47-9A7C-937DDDE65615}"/>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14" name="Inhaltsplatzhalter 3">
            <a:extLst>
              <a:ext uri="{FF2B5EF4-FFF2-40B4-BE49-F238E27FC236}">
                <a16:creationId xmlns:a16="http://schemas.microsoft.com/office/drawing/2014/main" id="{2BC7D1B1-0938-AC4A-8909-BBEFBA907DE0}"/>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Tree>
    <p:extLst>
      <p:ext uri="{BB962C8B-B14F-4D97-AF65-F5344CB8AC3E}">
        <p14:creationId xmlns:p14="http://schemas.microsoft.com/office/powerpoint/2010/main" val="160149701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ild Text 2 Spalten Hellorange">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447AC23A-971F-A64F-8FCC-E27BB76CE0A2}"/>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5703E950-AA5C-D94D-8AB5-61AB71C3D328}"/>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302572653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ild Aufzählung 2 Spalten Blau">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70398"/>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A8365F99-4BB5-6147-8948-EBB0AD4026E3}"/>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8A54ABF3-D10D-E444-B465-6AE9390BD00B}"/>
              </a:ext>
            </a:extLst>
          </p:cNvPr>
          <p:cNvSpPr>
            <a:spLocks noGrp="1"/>
          </p:cNvSpPr>
          <p:nvPr>
            <p:ph sz="half" idx="12"/>
          </p:nvPr>
        </p:nvSpPr>
        <p:spPr>
          <a:xfrm>
            <a:off x="6895377" y="3228575"/>
            <a:ext cx="4191382" cy="2337593"/>
          </a:xfrm>
        </p:spPr>
        <p:txBody>
          <a:bodyPr anchor="t">
            <a:normAutofit/>
          </a:bodyPr>
          <a:lstStyle>
            <a:lvl1pPr marL="285750" indent="-285750" algn="l">
              <a:buFontTx/>
              <a:buBlip>
                <a:blip r:embed="rId2"/>
              </a:buBlip>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17288233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 Spalten Aufzählung Blau">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207967462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 Spalten Aufzählung Orange">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324654971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 Spalten Aufzählung Blau Orange">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273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3"/>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39732184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 Spalten Aufzählung Grün Rot">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AFCA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E40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399032341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 Spalten Aufzählung Hellorange">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4" y="1662903"/>
            <a:ext cx="5348716"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Textplatzhalter 2">
            <a:extLst>
              <a:ext uri="{FF2B5EF4-FFF2-40B4-BE49-F238E27FC236}">
                <a16:creationId xmlns:a16="http://schemas.microsoft.com/office/drawing/2014/main" id="{27CEB4BE-9F97-6842-A77C-B678E5BE9877}"/>
              </a:ext>
            </a:extLst>
          </p:cNvPr>
          <p:cNvSpPr>
            <a:spLocks noGrp="1"/>
          </p:cNvSpPr>
          <p:nvPr>
            <p:ph idx="1" hasCustomPrompt="1"/>
          </p:nvPr>
        </p:nvSpPr>
        <p:spPr>
          <a:xfrm>
            <a:off x="6650328" y="2619475"/>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12" name="Textplatzhalter 2">
            <a:extLst>
              <a:ext uri="{FF2B5EF4-FFF2-40B4-BE49-F238E27FC236}">
                <a16:creationId xmlns:a16="http://schemas.microsoft.com/office/drawing/2014/main" id="{3C2D62F1-0F4F-8649-A5B0-F9541200A1CE}"/>
              </a:ext>
            </a:extLst>
          </p:cNvPr>
          <p:cNvSpPr>
            <a:spLocks noGrp="1"/>
          </p:cNvSpPr>
          <p:nvPr>
            <p:ph idx="16" hasCustomPrompt="1"/>
          </p:nvPr>
        </p:nvSpPr>
        <p:spPr>
          <a:xfrm>
            <a:off x="786333" y="2619475"/>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69223182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 Spalten Aufzählung Hellorange">
    <p:spTree>
      <p:nvGrpSpPr>
        <p:cNvPr id="1" name=""/>
        <p:cNvGrpSpPr/>
        <p:nvPr/>
      </p:nvGrpSpPr>
      <p:grpSpPr>
        <a:xfrm>
          <a:off x="0" y="0"/>
          <a:ext cx="0" cy="0"/>
          <a:chOff x="0" y="0"/>
          <a:chExt cx="0" cy="0"/>
        </a:xfrm>
      </p:grpSpPr>
      <p:sp>
        <p:nvSpPr>
          <p:cNvPr id="16" name="Rechteck 15">
            <a:extLst>
              <a:ext uri="{FF2B5EF4-FFF2-40B4-BE49-F238E27FC236}">
                <a16:creationId xmlns:a16="http://schemas.microsoft.com/office/drawing/2014/main" id="{E2CCE9A1-64D3-A946-A7A9-D52C68D6487D}"/>
              </a:ext>
            </a:extLst>
          </p:cNvPr>
          <p:cNvSpPr/>
          <p:nvPr userDrawn="1"/>
        </p:nvSpPr>
        <p:spPr>
          <a:xfrm>
            <a:off x="487857" y="1662903"/>
            <a:ext cx="3565475"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7" name="Inhaltsplatzhalter 3">
            <a:extLst>
              <a:ext uri="{FF2B5EF4-FFF2-40B4-BE49-F238E27FC236}">
                <a16:creationId xmlns:a16="http://schemas.microsoft.com/office/drawing/2014/main" id="{DE1C18DE-C576-2D44-B6EC-FDDA78432CF1}"/>
              </a:ext>
            </a:extLst>
          </p:cNvPr>
          <p:cNvSpPr>
            <a:spLocks noGrp="1"/>
          </p:cNvSpPr>
          <p:nvPr>
            <p:ph sz="half" idx="13"/>
          </p:nvPr>
        </p:nvSpPr>
        <p:spPr>
          <a:xfrm>
            <a:off x="857500" y="1910817"/>
            <a:ext cx="2826190" cy="672568"/>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5" name="Rechteck 14">
            <a:extLst>
              <a:ext uri="{FF2B5EF4-FFF2-40B4-BE49-F238E27FC236}">
                <a16:creationId xmlns:a16="http://schemas.microsoft.com/office/drawing/2014/main" id="{A27890C7-C252-1C49-86E5-08B1230A4134}"/>
              </a:ext>
            </a:extLst>
          </p:cNvPr>
          <p:cNvSpPr/>
          <p:nvPr userDrawn="1"/>
        </p:nvSpPr>
        <p:spPr>
          <a:xfrm>
            <a:off x="4313262" y="1662903"/>
            <a:ext cx="3565475"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2871C77C-4AE7-B645-9BD6-764C6FD57D3E}"/>
              </a:ext>
            </a:extLst>
          </p:cNvPr>
          <p:cNvSpPr>
            <a:spLocks noGrp="1"/>
          </p:cNvSpPr>
          <p:nvPr>
            <p:ph sz="half" idx="15"/>
          </p:nvPr>
        </p:nvSpPr>
        <p:spPr>
          <a:xfrm>
            <a:off x="4681118" y="1910817"/>
            <a:ext cx="2826190" cy="672568"/>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1" name="Rechteck 20">
            <a:extLst>
              <a:ext uri="{FF2B5EF4-FFF2-40B4-BE49-F238E27FC236}">
                <a16:creationId xmlns:a16="http://schemas.microsoft.com/office/drawing/2014/main" id="{BAC31842-2D04-2542-ACA2-88D1E11530D2}"/>
              </a:ext>
            </a:extLst>
          </p:cNvPr>
          <p:cNvSpPr/>
          <p:nvPr userDrawn="1"/>
        </p:nvSpPr>
        <p:spPr>
          <a:xfrm>
            <a:off x="8136881" y="1662903"/>
            <a:ext cx="3565475"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22" name="Inhaltsplatzhalter 3">
            <a:extLst>
              <a:ext uri="{FF2B5EF4-FFF2-40B4-BE49-F238E27FC236}">
                <a16:creationId xmlns:a16="http://schemas.microsoft.com/office/drawing/2014/main" id="{A1DCA190-F8F0-8D4F-B86E-DBA8AB92157B}"/>
              </a:ext>
            </a:extLst>
          </p:cNvPr>
          <p:cNvSpPr>
            <a:spLocks noGrp="1"/>
          </p:cNvSpPr>
          <p:nvPr>
            <p:ph sz="half" idx="17"/>
          </p:nvPr>
        </p:nvSpPr>
        <p:spPr>
          <a:xfrm>
            <a:off x="8504737" y="1910817"/>
            <a:ext cx="2826190" cy="672568"/>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2" name="Titel 1">
            <a:extLst>
              <a:ext uri="{FF2B5EF4-FFF2-40B4-BE49-F238E27FC236}">
                <a16:creationId xmlns:a16="http://schemas.microsoft.com/office/drawing/2014/main" id="{05AFC4D8-E51C-7C4A-9F15-599EFEBAEBBB}"/>
              </a:ext>
            </a:extLst>
          </p:cNvPr>
          <p:cNvSpPr>
            <a:spLocks noGrp="1"/>
          </p:cNvSpPr>
          <p:nvPr>
            <p:ph type="title" hasCustomPrompt="1"/>
          </p:nvPr>
        </p:nvSpPr>
        <p:spPr>
          <a:xfrm>
            <a:off x="489645" y="365126"/>
            <a:ext cx="8531891" cy="859518"/>
          </a:xfrm>
          <a:prstGeom prst="rect">
            <a:avLst/>
          </a:prstGeom>
        </p:spPr>
        <p:txBody>
          <a:bodyPr/>
          <a:lstStyle/>
          <a:p>
            <a:r>
              <a:rPr lang="de-DE" dirty="0"/>
              <a:t>Mastertitelformat bearbeiten</a:t>
            </a:r>
            <a:br>
              <a:rPr lang="de-DE" dirty="0"/>
            </a:br>
            <a:endParaRPr lang="de-DE" dirty="0"/>
          </a:p>
        </p:txBody>
      </p:sp>
      <p:sp>
        <p:nvSpPr>
          <p:cNvPr id="25" name="Textplatzhalter 2">
            <a:extLst>
              <a:ext uri="{FF2B5EF4-FFF2-40B4-BE49-F238E27FC236}">
                <a16:creationId xmlns:a16="http://schemas.microsoft.com/office/drawing/2014/main" id="{422CC9E7-3740-4740-84B4-2A28F6A6BB14}"/>
              </a:ext>
            </a:extLst>
          </p:cNvPr>
          <p:cNvSpPr>
            <a:spLocks noGrp="1"/>
          </p:cNvSpPr>
          <p:nvPr>
            <p:ph idx="1" hasCustomPrompt="1"/>
          </p:nvPr>
        </p:nvSpPr>
        <p:spPr>
          <a:xfrm>
            <a:off x="8504737" y="2825213"/>
            <a:ext cx="2826190" cy="2938731"/>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7" name="Textplatzhalter 2">
            <a:extLst>
              <a:ext uri="{FF2B5EF4-FFF2-40B4-BE49-F238E27FC236}">
                <a16:creationId xmlns:a16="http://schemas.microsoft.com/office/drawing/2014/main" id="{92150B2F-CF7A-F442-B10C-621B8BBBB03A}"/>
              </a:ext>
            </a:extLst>
          </p:cNvPr>
          <p:cNvSpPr>
            <a:spLocks noGrp="1"/>
          </p:cNvSpPr>
          <p:nvPr>
            <p:ph idx="18" hasCustomPrompt="1"/>
          </p:nvPr>
        </p:nvSpPr>
        <p:spPr>
          <a:xfrm>
            <a:off x="4681118" y="2825213"/>
            <a:ext cx="2826190" cy="2938731"/>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8" name="Textplatzhalter 2">
            <a:extLst>
              <a:ext uri="{FF2B5EF4-FFF2-40B4-BE49-F238E27FC236}">
                <a16:creationId xmlns:a16="http://schemas.microsoft.com/office/drawing/2014/main" id="{0D413ABE-E016-FF4F-BEEC-20BDEB4A6D67}"/>
              </a:ext>
            </a:extLst>
          </p:cNvPr>
          <p:cNvSpPr>
            <a:spLocks noGrp="1"/>
          </p:cNvSpPr>
          <p:nvPr>
            <p:ph idx="19" hasCustomPrompt="1"/>
          </p:nvPr>
        </p:nvSpPr>
        <p:spPr>
          <a:xfrm>
            <a:off x="857499" y="2825213"/>
            <a:ext cx="2826190" cy="2938731"/>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395225581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elfolie Blau">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8C1CE5BC-B743-3B41-BB81-FC2D6442CF8D}"/>
              </a:ext>
            </a:extLst>
          </p:cNvPr>
          <p:cNvSpPr/>
          <p:nvPr userDrawn="1"/>
        </p:nvSpPr>
        <p:spPr>
          <a:xfrm>
            <a:off x="0" y="-1"/>
            <a:ext cx="12192000" cy="6858001"/>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E5288323-DCD9-8D49-BBD6-7FDFC2CBB01F}"/>
              </a:ext>
            </a:extLst>
          </p:cNvPr>
          <p:cNvSpPr>
            <a:spLocks noGrp="1"/>
          </p:cNvSpPr>
          <p:nvPr>
            <p:ph type="ctrTitle"/>
          </p:nvPr>
        </p:nvSpPr>
        <p:spPr>
          <a:xfrm>
            <a:off x="838200" y="2316163"/>
            <a:ext cx="9144000" cy="2387600"/>
          </a:xfrm>
          <a:prstGeom prst="rect">
            <a:avLst/>
          </a:prstGeom>
        </p:spPr>
        <p:txBody>
          <a:bodyPr anchor="b">
            <a:normAutofit/>
          </a:bodyPr>
          <a:lstStyle>
            <a:lvl1pPr algn="l">
              <a:defRPr sz="4800">
                <a:solidFill>
                  <a:schemeClr val="bg1"/>
                </a:solidFill>
              </a:defRPr>
            </a:lvl1pPr>
          </a:lstStyle>
          <a:p>
            <a:r>
              <a:rPr lang="de-DE" dirty="0"/>
              <a:t>Mastertitelformat bearbeiten</a:t>
            </a:r>
          </a:p>
        </p:txBody>
      </p:sp>
      <p:sp>
        <p:nvSpPr>
          <p:cNvPr id="3" name="Untertitel 2">
            <a:extLst>
              <a:ext uri="{FF2B5EF4-FFF2-40B4-BE49-F238E27FC236}">
                <a16:creationId xmlns:a16="http://schemas.microsoft.com/office/drawing/2014/main" id="{36ED52A1-15F1-F544-8FB1-62468F1CF45A}"/>
              </a:ext>
            </a:extLst>
          </p:cNvPr>
          <p:cNvSpPr>
            <a:spLocks noGrp="1"/>
          </p:cNvSpPr>
          <p:nvPr>
            <p:ph type="subTitle" idx="1"/>
          </p:nvPr>
        </p:nvSpPr>
        <p:spPr>
          <a:xfrm>
            <a:off x="838200" y="4795838"/>
            <a:ext cx="9144000" cy="851429"/>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7" name="Datumsplatzhalter 3">
            <a:extLst>
              <a:ext uri="{FF2B5EF4-FFF2-40B4-BE49-F238E27FC236}">
                <a16:creationId xmlns:a16="http://schemas.microsoft.com/office/drawing/2014/main" id="{9D4F7CBA-ACA4-8E48-BDB2-2934E3E453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a:solidFill>
                  <a:srgbClr val="27338B"/>
                </a:solidFill>
              </a:defRPr>
            </a:lvl1pPr>
          </a:lstStyle>
          <a:p>
            <a:fld id="{27C025DB-E373-914E-93AC-82EFBC02F1D6}" type="datetimeFigureOut">
              <a:rPr lang="de-DE" smtClean="0"/>
              <a:pPr/>
              <a:t>21.08.2023</a:t>
            </a:fld>
            <a:r>
              <a:rPr lang="de-DE" dirty="0"/>
              <a:t> | </a:t>
            </a:r>
            <a:fld id="{D9E9D619-8C53-A041-A93C-ADB9438B1A86}" type="slidenum">
              <a:rPr lang="de-DE" b="0" smtClean="0"/>
              <a:pPr/>
              <a:t>‹Nr.›</a:t>
            </a:fld>
            <a:endParaRPr lang="de-DE" b="0" dirty="0"/>
          </a:p>
        </p:txBody>
      </p:sp>
      <p:pic>
        <p:nvPicPr>
          <p:cNvPr id="9" name="Grafik 8" descr="Ein Bild, das Küchengeräte, Licht enthält.&#10;&#10;Automatisch generierte Beschreibung">
            <a:extLst>
              <a:ext uri="{FF2B5EF4-FFF2-40B4-BE49-F238E27FC236}">
                <a16:creationId xmlns:a16="http://schemas.microsoft.com/office/drawing/2014/main" id="{090BE642-150F-B048-99AF-6809ED15A40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45" y="4068763"/>
            <a:ext cx="702828" cy="635000"/>
          </a:xfrm>
          <a:prstGeom prst="rect">
            <a:avLst/>
          </a:prstGeom>
        </p:spPr>
      </p:pic>
      <p:pic>
        <p:nvPicPr>
          <p:cNvPr id="10" name="Grafik 9">
            <a:extLst>
              <a:ext uri="{FF2B5EF4-FFF2-40B4-BE49-F238E27FC236}">
                <a16:creationId xmlns:a16="http://schemas.microsoft.com/office/drawing/2014/main" id="{8A01295B-179B-4E91-B1F0-D8E7C033E88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956293" y="378140"/>
            <a:ext cx="1757640" cy="462536"/>
          </a:xfrm>
          <a:prstGeom prst="rect">
            <a:avLst/>
          </a:prstGeom>
        </p:spPr>
      </p:pic>
    </p:spTree>
    <p:extLst>
      <p:ext uri="{BB962C8B-B14F-4D97-AF65-F5344CB8AC3E}">
        <p14:creationId xmlns:p14="http://schemas.microsoft.com/office/powerpoint/2010/main" val="425517775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elfolie Alternative Weiß">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288323-DCD9-8D49-BBD6-7FDFC2CBB01F}"/>
              </a:ext>
            </a:extLst>
          </p:cNvPr>
          <p:cNvSpPr>
            <a:spLocks noGrp="1"/>
          </p:cNvSpPr>
          <p:nvPr>
            <p:ph type="ctrTitle"/>
          </p:nvPr>
        </p:nvSpPr>
        <p:spPr>
          <a:xfrm>
            <a:off x="838200" y="2316163"/>
            <a:ext cx="9144000" cy="2387600"/>
          </a:xfrm>
          <a:prstGeom prst="rect">
            <a:avLst/>
          </a:prstGeom>
        </p:spPr>
        <p:txBody>
          <a:bodyPr anchor="b">
            <a:normAutofit/>
          </a:bodyPr>
          <a:lstStyle>
            <a:lvl1pPr algn="l">
              <a:defRPr sz="4800">
                <a:solidFill>
                  <a:srgbClr val="26338A"/>
                </a:solidFill>
              </a:defRPr>
            </a:lvl1pPr>
          </a:lstStyle>
          <a:p>
            <a:r>
              <a:rPr lang="de-DE" dirty="0"/>
              <a:t>Mastertitelformat bearbeiten</a:t>
            </a:r>
          </a:p>
        </p:txBody>
      </p:sp>
      <p:sp>
        <p:nvSpPr>
          <p:cNvPr id="3" name="Untertitel 2">
            <a:extLst>
              <a:ext uri="{FF2B5EF4-FFF2-40B4-BE49-F238E27FC236}">
                <a16:creationId xmlns:a16="http://schemas.microsoft.com/office/drawing/2014/main" id="{36ED52A1-15F1-F544-8FB1-62468F1CF45A}"/>
              </a:ext>
            </a:extLst>
          </p:cNvPr>
          <p:cNvSpPr>
            <a:spLocks noGrp="1"/>
          </p:cNvSpPr>
          <p:nvPr>
            <p:ph type="subTitle" idx="1"/>
          </p:nvPr>
        </p:nvSpPr>
        <p:spPr>
          <a:xfrm>
            <a:off x="838200" y="4795838"/>
            <a:ext cx="9144000" cy="851429"/>
          </a:xfrm>
        </p:spPr>
        <p:txBody>
          <a:bodyPr/>
          <a:lstStyle>
            <a:lvl1pPr marL="0" indent="0" algn="l">
              <a:buNone/>
              <a:defRPr sz="2400">
                <a:solidFill>
                  <a:srgbClr val="26338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4" name="Rechteck 3">
            <a:extLst>
              <a:ext uri="{FF2B5EF4-FFF2-40B4-BE49-F238E27FC236}">
                <a16:creationId xmlns:a16="http://schemas.microsoft.com/office/drawing/2014/main" id="{DE98BD51-3DEF-6B4B-B942-F2789E440E3D}"/>
              </a:ext>
            </a:extLst>
          </p:cNvPr>
          <p:cNvSpPr/>
          <p:nvPr userDrawn="1"/>
        </p:nvSpPr>
        <p:spPr>
          <a:xfrm>
            <a:off x="1" y="6087533"/>
            <a:ext cx="12192000" cy="770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descr="Ein Bild, das Küchengeräte, Licht enthält.&#10;&#10;Automatisch generierte Beschreibung">
            <a:extLst>
              <a:ext uri="{FF2B5EF4-FFF2-40B4-BE49-F238E27FC236}">
                <a16:creationId xmlns:a16="http://schemas.microsoft.com/office/drawing/2014/main" id="{CE63A125-65C3-D44C-B935-5AB81A9676C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068763"/>
            <a:ext cx="702828" cy="635000"/>
          </a:xfrm>
          <a:prstGeom prst="rect">
            <a:avLst/>
          </a:prstGeom>
        </p:spPr>
      </p:pic>
    </p:spTree>
    <p:extLst>
      <p:ext uri="{BB962C8B-B14F-4D97-AF65-F5344CB8AC3E}">
        <p14:creationId xmlns:p14="http://schemas.microsoft.com/office/powerpoint/2010/main" val="2004649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d Text 2 Spalten Orange">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a:t>Titelmasterformat durch Klicken bearbeiten</a:t>
            </a:r>
            <a:endParaRPr lang="de-DE" dirty="0"/>
          </a:p>
        </p:txBody>
      </p:sp>
      <p:sp>
        <p:nvSpPr>
          <p:cNvPr id="9" name="Inhaltsplatzhalter 3">
            <a:extLst>
              <a:ext uri="{FF2B5EF4-FFF2-40B4-BE49-F238E27FC236}">
                <a16:creationId xmlns:a16="http://schemas.microsoft.com/office/drawing/2014/main" id="{FC20373C-5CDD-AC4E-8276-E78E41689D39}"/>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11" name="Inhaltsplatzhalter 3">
            <a:extLst>
              <a:ext uri="{FF2B5EF4-FFF2-40B4-BE49-F238E27FC236}">
                <a16:creationId xmlns:a16="http://schemas.microsoft.com/office/drawing/2014/main" id="{74EE1BA3-A3E8-354B-8015-3A52BD55749C}"/>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Tree>
    <p:extLst>
      <p:ext uri="{BB962C8B-B14F-4D97-AF65-F5344CB8AC3E}">
        <p14:creationId xmlns:p14="http://schemas.microsoft.com/office/powerpoint/2010/main" val="398135383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 Spalte Fließtext">
    <p:spTree>
      <p:nvGrpSpPr>
        <p:cNvPr id="1" name=""/>
        <p:cNvGrpSpPr/>
        <p:nvPr/>
      </p:nvGrpSpPr>
      <p:grpSpPr>
        <a:xfrm>
          <a:off x="0" y="0"/>
          <a:ext cx="0" cy="0"/>
          <a:chOff x="0" y="0"/>
          <a:chExt cx="0" cy="0"/>
        </a:xfrm>
      </p:grpSpPr>
      <p:sp>
        <p:nvSpPr>
          <p:cNvPr id="8" name="Textplatzhalter 2">
            <a:extLst>
              <a:ext uri="{FF2B5EF4-FFF2-40B4-BE49-F238E27FC236}">
                <a16:creationId xmlns:a16="http://schemas.microsoft.com/office/drawing/2014/main" id="{8C872D9C-DCF3-474A-9F88-8BFBB358BC17}"/>
              </a:ext>
            </a:extLst>
          </p:cNvPr>
          <p:cNvSpPr>
            <a:spLocks noGrp="1"/>
          </p:cNvSpPr>
          <p:nvPr>
            <p:ph type="body" idx="1"/>
          </p:nvPr>
        </p:nvSpPr>
        <p:spPr>
          <a:xfrm>
            <a:off x="506576" y="1662903"/>
            <a:ext cx="11179146" cy="41026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9" name="Inhaltsplatzhalter 3">
            <a:extLst>
              <a:ext uri="{FF2B5EF4-FFF2-40B4-BE49-F238E27FC236}">
                <a16:creationId xmlns:a16="http://schemas.microsoft.com/office/drawing/2014/main" id="{FA17EC72-C570-074D-B1CF-D8CEF99490F9}"/>
              </a:ext>
            </a:extLst>
          </p:cNvPr>
          <p:cNvSpPr>
            <a:spLocks noGrp="1"/>
          </p:cNvSpPr>
          <p:nvPr>
            <p:ph sz="half" idx="10"/>
          </p:nvPr>
        </p:nvSpPr>
        <p:spPr>
          <a:xfrm>
            <a:off x="506576" y="2183649"/>
            <a:ext cx="11179146" cy="3684588"/>
          </a:xfrm>
        </p:spPr>
        <p:txBody>
          <a:bodyPr>
            <a:normAutofit/>
          </a:bodyPr>
          <a:lstStyle>
            <a:lvl1pPr marL="0" indent="0">
              <a:buFontTx/>
              <a:buNone/>
              <a:defRPr sz="1600" b="0">
                <a:solidFill>
                  <a:schemeClr val="tx1"/>
                </a:solidFill>
              </a:defRPr>
            </a:lvl1pPr>
          </a:lstStyle>
          <a:p>
            <a:pPr lvl="0"/>
            <a:r>
              <a:rPr lang="de-DE" dirty="0"/>
              <a:t>Mastertextformat bearbeiten</a:t>
            </a:r>
          </a:p>
        </p:txBody>
      </p:sp>
      <p:sp>
        <p:nvSpPr>
          <p:cNvPr id="6" name="Titel 1">
            <a:extLst>
              <a:ext uri="{FF2B5EF4-FFF2-40B4-BE49-F238E27FC236}">
                <a16:creationId xmlns:a16="http://schemas.microsoft.com/office/drawing/2014/main" id="{19C16D24-9055-D14C-9DCA-2BE3AA7CC923}"/>
              </a:ext>
            </a:extLst>
          </p:cNvPr>
          <p:cNvSpPr>
            <a:spLocks noGrp="1"/>
          </p:cNvSpPr>
          <p:nvPr>
            <p:ph type="title"/>
          </p:nvPr>
        </p:nvSpPr>
        <p:spPr>
          <a:xfrm>
            <a:off x="489645" y="365126"/>
            <a:ext cx="8531891" cy="874208"/>
          </a:xfrm>
          <a:prstGeom prst="rect">
            <a:avLst/>
          </a:prstGeom>
        </p:spPr>
        <p:txBody>
          <a:bodyPr/>
          <a:lstStyle/>
          <a:p>
            <a:r>
              <a:rPr lang="de-DE" dirty="0"/>
              <a:t>Mastertitelformat bearbeiten</a:t>
            </a:r>
          </a:p>
        </p:txBody>
      </p:sp>
    </p:spTree>
    <p:extLst>
      <p:ext uri="{BB962C8B-B14F-4D97-AF65-F5344CB8AC3E}">
        <p14:creationId xmlns:p14="http://schemas.microsoft.com/office/powerpoint/2010/main" val="336014869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 Spalte Aufzählun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D04697B-1269-7C40-AFD0-3E74C375527E}"/>
              </a:ext>
            </a:extLst>
          </p:cNvPr>
          <p:cNvSpPr>
            <a:spLocks noGrp="1"/>
          </p:cNvSpPr>
          <p:nvPr>
            <p:ph idx="1"/>
          </p:nvPr>
        </p:nvSpPr>
        <p:spPr>
          <a:xfrm>
            <a:off x="489645" y="1662902"/>
            <a:ext cx="11216693" cy="4351338"/>
          </a:xfrm>
        </p:spPr>
        <p:txBody>
          <a:bodyPr/>
          <a:lstStyle/>
          <a:p>
            <a:pPr lvl="0"/>
            <a:r>
              <a:rPr lang="de-DE" dirty="0"/>
              <a:t>Mastertextformat bearbeiten</a:t>
            </a:r>
          </a:p>
          <a:p>
            <a:pPr lvl="1"/>
            <a:r>
              <a:rPr lang="de-DE" dirty="0"/>
              <a:t>Zweite Ebene</a:t>
            </a:r>
          </a:p>
          <a:p>
            <a:pPr lvl="2"/>
            <a:r>
              <a:rPr lang="de-DE" dirty="0"/>
              <a:t>Dritte Ebene</a:t>
            </a:r>
          </a:p>
        </p:txBody>
      </p:sp>
      <p:sp>
        <p:nvSpPr>
          <p:cNvPr id="4" name="Titel 1">
            <a:extLst>
              <a:ext uri="{FF2B5EF4-FFF2-40B4-BE49-F238E27FC236}">
                <a16:creationId xmlns:a16="http://schemas.microsoft.com/office/drawing/2014/main" id="{8B22C4ED-B11B-9945-8A28-7288E814083F}"/>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Tree>
    <p:extLst>
      <p:ext uri="{BB962C8B-B14F-4D97-AF65-F5344CB8AC3E}">
        <p14:creationId xmlns:p14="http://schemas.microsoft.com/office/powerpoint/2010/main" val="406853543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 Spalten Fließ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412DD6-06CB-B148-A670-B911D346DFE0}"/>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3" name="Textplatzhalter 2">
            <a:extLst>
              <a:ext uri="{FF2B5EF4-FFF2-40B4-BE49-F238E27FC236}">
                <a16:creationId xmlns:a16="http://schemas.microsoft.com/office/drawing/2014/main" id="{B61E9911-60B4-1741-87C6-3E1D0EEC2638}"/>
              </a:ext>
            </a:extLst>
          </p:cNvPr>
          <p:cNvSpPr>
            <a:spLocks noGrp="1"/>
          </p:cNvSpPr>
          <p:nvPr>
            <p:ph type="body" idx="1"/>
          </p:nvPr>
        </p:nvSpPr>
        <p:spPr>
          <a:xfrm>
            <a:off x="488354" y="1662905"/>
            <a:ext cx="5365439" cy="41026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a:extLst>
              <a:ext uri="{FF2B5EF4-FFF2-40B4-BE49-F238E27FC236}">
                <a16:creationId xmlns:a16="http://schemas.microsoft.com/office/drawing/2014/main" id="{8982BB6C-3E2F-ED4A-BF6D-C8DB9C70B9E7}"/>
              </a:ext>
            </a:extLst>
          </p:cNvPr>
          <p:cNvSpPr>
            <a:spLocks noGrp="1"/>
          </p:cNvSpPr>
          <p:nvPr>
            <p:ph sz="half" idx="2"/>
          </p:nvPr>
        </p:nvSpPr>
        <p:spPr>
          <a:xfrm>
            <a:off x="488354" y="2186576"/>
            <a:ext cx="5365439" cy="3684588"/>
          </a:xfrm>
        </p:spPr>
        <p:txBody>
          <a:bodyPr>
            <a:normAutofit/>
          </a:bodyPr>
          <a:lstStyle>
            <a:lvl1pPr marL="0" indent="0">
              <a:buFontTx/>
              <a:buNone/>
              <a:defRPr sz="1600" b="0">
                <a:solidFill>
                  <a:schemeClr val="tx1"/>
                </a:solidFill>
              </a:defRPr>
            </a:lvl1pPr>
            <a:lvl2pPr marL="457200" indent="0">
              <a:buFontTx/>
              <a:buNone/>
              <a:defRPr/>
            </a:lvl2pPr>
            <a:lvl3pPr marL="914400" indent="0">
              <a:buFontTx/>
              <a:buNone/>
              <a:defRPr/>
            </a:lvl3pPr>
            <a:lvl4pPr marL="1371600" indent="0">
              <a:buFontTx/>
              <a:buNone/>
              <a:defRPr/>
            </a:lvl4pPr>
          </a:lstStyle>
          <a:p>
            <a:pPr lvl="0"/>
            <a:r>
              <a:rPr lang="de-DE" dirty="0"/>
              <a:t>Mastertextformat bearbeiten</a:t>
            </a:r>
          </a:p>
        </p:txBody>
      </p:sp>
      <p:sp>
        <p:nvSpPr>
          <p:cNvPr id="10" name="Textplatzhalter 2">
            <a:extLst>
              <a:ext uri="{FF2B5EF4-FFF2-40B4-BE49-F238E27FC236}">
                <a16:creationId xmlns:a16="http://schemas.microsoft.com/office/drawing/2014/main" id="{EDE9F14F-29CD-6B47-866F-4B496B2357CB}"/>
              </a:ext>
            </a:extLst>
          </p:cNvPr>
          <p:cNvSpPr>
            <a:spLocks noGrp="1"/>
          </p:cNvSpPr>
          <p:nvPr>
            <p:ph type="body" idx="10"/>
          </p:nvPr>
        </p:nvSpPr>
        <p:spPr>
          <a:xfrm>
            <a:off x="6338207" y="1662905"/>
            <a:ext cx="5365439" cy="41026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11" name="Inhaltsplatzhalter 3">
            <a:extLst>
              <a:ext uri="{FF2B5EF4-FFF2-40B4-BE49-F238E27FC236}">
                <a16:creationId xmlns:a16="http://schemas.microsoft.com/office/drawing/2014/main" id="{BBF2FECD-9186-F645-A2C5-FBFCFD4329BE}"/>
              </a:ext>
            </a:extLst>
          </p:cNvPr>
          <p:cNvSpPr>
            <a:spLocks noGrp="1"/>
          </p:cNvSpPr>
          <p:nvPr>
            <p:ph sz="half" idx="11"/>
          </p:nvPr>
        </p:nvSpPr>
        <p:spPr>
          <a:xfrm>
            <a:off x="6338207" y="2186576"/>
            <a:ext cx="5365439" cy="3684588"/>
          </a:xfrm>
        </p:spPr>
        <p:txBody>
          <a:bodyPr>
            <a:normAutofit/>
          </a:bodyPr>
          <a:lstStyle>
            <a:lvl1pPr marL="0" indent="0">
              <a:buFontTx/>
              <a:buNone/>
              <a:defRPr sz="1600" b="0">
                <a:solidFill>
                  <a:schemeClr val="tx1"/>
                </a:solidFill>
              </a:defRPr>
            </a:lvl1pPr>
            <a:lvl2pPr marL="457200" indent="0">
              <a:buFontTx/>
              <a:buNone/>
              <a:defRPr/>
            </a:lvl2pPr>
            <a:lvl3pPr marL="914400" indent="0">
              <a:buFontTx/>
              <a:buNone/>
              <a:defRPr/>
            </a:lvl3pPr>
            <a:lvl4pPr marL="1371600" indent="0">
              <a:buFontTx/>
              <a:buNone/>
              <a:defRPr/>
            </a:lvl4pPr>
          </a:lstStyle>
          <a:p>
            <a:pPr lvl="0"/>
            <a:r>
              <a:rPr lang="de-DE" dirty="0"/>
              <a:t>Mastertextformat bearbeiten</a:t>
            </a:r>
          </a:p>
        </p:txBody>
      </p:sp>
    </p:spTree>
    <p:extLst>
      <p:ext uri="{BB962C8B-B14F-4D97-AF65-F5344CB8AC3E}">
        <p14:creationId xmlns:p14="http://schemas.microsoft.com/office/powerpoint/2010/main" val="211508880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 Spalten Aufzählun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C3E0B8D-067C-B940-B967-0E3D3A278997}"/>
              </a:ext>
            </a:extLst>
          </p:cNvPr>
          <p:cNvSpPr>
            <a:spLocks noGrp="1"/>
          </p:cNvSpPr>
          <p:nvPr>
            <p:ph sz="half" idx="1"/>
          </p:nvPr>
        </p:nvSpPr>
        <p:spPr>
          <a:xfrm>
            <a:off x="497239" y="1662904"/>
            <a:ext cx="5347683" cy="4351338"/>
          </a:xfrm>
        </p:spPr>
        <p:txBody>
          <a:bodyPr/>
          <a:lstStyle>
            <a:lvl1pPr>
              <a:defRPr sz="2000" b="1"/>
            </a:lvl1pPr>
            <a:lvl2pPr>
              <a:defRPr sz="1800"/>
            </a:lvl2pPr>
            <a:lvl3pPr>
              <a:defRPr sz="1600"/>
            </a:lvl3pPr>
            <a:lvl4pPr>
              <a:defRPr sz="1400"/>
            </a:lvl4pPr>
            <a:lvl5pPr>
              <a:defRPr sz="1400"/>
            </a:lvl5pPr>
          </a:lstStyle>
          <a:p>
            <a:pPr lvl="0"/>
            <a:r>
              <a:rPr lang="de-DE" dirty="0"/>
              <a:t>Mastertextformat bearbeiten</a:t>
            </a:r>
          </a:p>
          <a:p>
            <a:pPr lvl="1"/>
            <a:r>
              <a:rPr lang="de-DE" dirty="0"/>
              <a:t>Zweite Ebene</a:t>
            </a:r>
          </a:p>
          <a:p>
            <a:pPr lvl="2"/>
            <a:r>
              <a:rPr lang="de-DE" dirty="0"/>
              <a:t>Dritte Ebene</a:t>
            </a:r>
          </a:p>
        </p:txBody>
      </p:sp>
      <p:sp>
        <p:nvSpPr>
          <p:cNvPr id="4" name="Inhaltsplatzhalter 3">
            <a:extLst>
              <a:ext uri="{FF2B5EF4-FFF2-40B4-BE49-F238E27FC236}">
                <a16:creationId xmlns:a16="http://schemas.microsoft.com/office/drawing/2014/main" id="{B7889C8E-6C93-294F-8A0C-7101E6F96403}"/>
              </a:ext>
            </a:extLst>
          </p:cNvPr>
          <p:cNvSpPr>
            <a:spLocks noGrp="1"/>
          </p:cNvSpPr>
          <p:nvPr>
            <p:ph sz="half" idx="2"/>
          </p:nvPr>
        </p:nvSpPr>
        <p:spPr>
          <a:xfrm>
            <a:off x="6321177" y="1662904"/>
            <a:ext cx="5373583" cy="4351338"/>
          </a:xfrm>
        </p:spPr>
        <p:txBody>
          <a:bodyPr/>
          <a:lstStyle>
            <a:lvl1pPr>
              <a:defRPr sz="2000" b="1"/>
            </a:lvl1pPr>
            <a:lvl2pPr>
              <a:defRPr sz="1800"/>
            </a:lvl2pPr>
            <a:lvl3pPr>
              <a:defRPr sz="1600"/>
            </a:lvl3pPr>
            <a:lvl4pPr>
              <a:defRPr sz="1400"/>
            </a:lvl4pPr>
          </a:lstStyle>
          <a:p>
            <a:pPr lvl="0"/>
            <a:r>
              <a:rPr lang="de-DE" dirty="0"/>
              <a:t>Mastertextformat bearbeiten</a:t>
            </a:r>
          </a:p>
          <a:p>
            <a:pPr lvl="1"/>
            <a:r>
              <a:rPr lang="de-DE" dirty="0"/>
              <a:t>Zweite Ebene</a:t>
            </a:r>
          </a:p>
          <a:p>
            <a:pPr lvl="2"/>
            <a:r>
              <a:rPr lang="de-DE" dirty="0"/>
              <a:t>Dritte Ebene</a:t>
            </a:r>
          </a:p>
        </p:txBody>
      </p:sp>
      <p:sp>
        <p:nvSpPr>
          <p:cNvPr id="5" name="Titel 1">
            <a:extLst>
              <a:ext uri="{FF2B5EF4-FFF2-40B4-BE49-F238E27FC236}">
                <a16:creationId xmlns:a16="http://schemas.microsoft.com/office/drawing/2014/main" id="{8881F390-E6D9-D64E-9201-3D767DC9C0C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Tree>
    <p:extLst>
      <p:ext uri="{BB962C8B-B14F-4D97-AF65-F5344CB8AC3E}">
        <p14:creationId xmlns:p14="http://schemas.microsoft.com/office/powerpoint/2010/main" val="176889982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ild Text 2 Spalten Blau">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11" name="Inhaltsplatzhalter 3">
            <a:extLst>
              <a:ext uri="{FF2B5EF4-FFF2-40B4-BE49-F238E27FC236}">
                <a16:creationId xmlns:a16="http://schemas.microsoft.com/office/drawing/2014/main" id="{D3F337EB-D40E-2A47-9A7C-937DDDE65615}"/>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4" name="Inhaltsplatzhalter 3">
            <a:extLst>
              <a:ext uri="{FF2B5EF4-FFF2-40B4-BE49-F238E27FC236}">
                <a16:creationId xmlns:a16="http://schemas.microsoft.com/office/drawing/2014/main" id="{2BC7D1B1-0938-AC4A-8909-BBEFBA907DE0}"/>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132294852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ild Text 2 Spalten Orange">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FC20373C-5CDD-AC4E-8276-E78E41689D39}"/>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74EE1BA3-A3E8-354B-8015-3A52BD55749C}"/>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267926466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ild Text 2 Spalten Grün">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AFCA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858332C4-8B25-844B-A650-F6292CFAE500}"/>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713D0A9D-EB63-7F4F-BA68-FAD05CFD60DC}"/>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323746639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ild Text 2 Spalten Hellblau">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0BBB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48F79F0C-06A1-6F4C-8E8F-3F9A0A68F35A}"/>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573A494D-BDF3-CA43-B6F8-CAFD37D587BF}"/>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195487812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ild Text 2 Spalten Rot">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E40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0050F222-FE59-9949-B5B6-61E582AD3DA6}"/>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97D7BB85-0400-1C45-A6F3-0769251B7947}"/>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257369049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ild Text 2 Spalten Hellorange">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447AC23A-971F-A64F-8FCC-E27BB76CE0A2}"/>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5703E950-AA5C-D94D-8AB5-61AB71C3D328}"/>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3747308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Text 2 Spalten Grün">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62903"/>
            <a:ext cx="5348716" cy="4351338"/>
          </a:xfrm>
          <a:prstGeom prst="rect">
            <a:avLst/>
          </a:prstGeom>
          <a:solidFill>
            <a:srgbClr val="AFCA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a:t>Titelmasterformat durch Klicken bearbeiten</a:t>
            </a:r>
            <a:endParaRPr lang="de-DE" dirty="0"/>
          </a:p>
        </p:txBody>
      </p:sp>
      <p:sp>
        <p:nvSpPr>
          <p:cNvPr id="9" name="Inhaltsplatzhalter 3">
            <a:extLst>
              <a:ext uri="{FF2B5EF4-FFF2-40B4-BE49-F238E27FC236}">
                <a16:creationId xmlns:a16="http://schemas.microsoft.com/office/drawing/2014/main" id="{858332C4-8B25-844B-A650-F6292CFAE500}"/>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
        <p:nvSpPr>
          <p:cNvPr id="11" name="Inhaltsplatzhalter 3">
            <a:extLst>
              <a:ext uri="{FF2B5EF4-FFF2-40B4-BE49-F238E27FC236}">
                <a16:creationId xmlns:a16="http://schemas.microsoft.com/office/drawing/2014/main" id="{713D0A9D-EB63-7F4F-BA68-FAD05CFD60DC}"/>
              </a:ext>
            </a:extLst>
          </p:cNvPr>
          <p:cNvSpPr>
            <a:spLocks noGrp="1"/>
          </p:cNvSpPr>
          <p:nvPr>
            <p:ph sz="half" idx="12"/>
          </p:nvPr>
        </p:nvSpPr>
        <p:spPr>
          <a:xfrm>
            <a:off x="6895377" y="3228575"/>
            <a:ext cx="4191382" cy="2337593"/>
          </a:xfrm>
        </p:spPr>
        <p:txBody>
          <a:bodyPr anchor="t">
            <a:normAutofit/>
          </a:bodyPr>
          <a:lstStyle>
            <a:lvl1pPr marL="0" indent="0" algn="l">
              <a:buFontTx/>
              <a:buNone/>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a:t>Formatvorlagen des Textmasters bearbeiten</a:t>
            </a:r>
          </a:p>
        </p:txBody>
      </p:sp>
    </p:spTree>
    <p:extLst>
      <p:ext uri="{BB962C8B-B14F-4D97-AF65-F5344CB8AC3E}">
        <p14:creationId xmlns:p14="http://schemas.microsoft.com/office/powerpoint/2010/main" val="135904463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ild Aufzählung 2 Spalten Blau">
    <p:spTree>
      <p:nvGrpSpPr>
        <p:cNvPr id="1" name=""/>
        <p:cNvGrpSpPr/>
        <p:nvPr/>
      </p:nvGrpSpPr>
      <p:grpSpPr>
        <a:xfrm>
          <a:off x="0" y="0"/>
          <a:ext cx="0" cy="0"/>
          <a:chOff x="0" y="0"/>
          <a:chExt cx="0" cy="0"/>
        </a:xfrm>
      </p:grpSpPr>
      <p:sp>
        <p:nvSpPr>
          <p:cNvPr id="7" name="Bildplatzhalter 2">
            <a:extLst>
              <a:ext uri="{FF2B5EF4-FFF2-40B4-BE49-F238E27FC236}">
                <a16:creationId xmlns:a16="http://schemas.microsoft.com/office/drawing/2014/main" id="{CD8287A2-C346-8747-92A2-CBDF4E9A63B3}"/>
              </a:ext>
            </a:extLst>
          </p:cNvPr>
          <p:cNvSpPr>
            <a:spLocks noGrp="1"/>
          </p:cNvSpPr>
          <p:nvPr>
            <p:ph type="pic" idx="11"/>
          </p:nvPr>
        </p:nvSpPr>
        <p:spPr>
          <a:xfrm>
            <a:off x="496207" y="1662904"/>
            <a:ext cx="5348716" cy="4351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10" name="Rechteck 9">
            <a:extLst>
              <a:ext uri="{FF2B5EF4-FFF2-40B4-BE49-F238E27FC236}">
                <a16:creationId xmlns:a16="http://schemas.microsoft.com/office/drawing/2014/main" id="{FDA4AF7A-572B-F743-8FBF-BC5C532AA76B}"/>
              </a:ext>
            </a:extLst>
          </p:cNvPr>
          <p:cNvSpPr/>
          <p:nvPr userDrawn="1"/>
        </p:nvSpPr>
        <p:spPr>
          <a:xfrm>
            <a:off x="6316710" y="1670398"/>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Inhaltsplatzhalter 3">
            <a:extLst>
              <a:ext uri="{FF2B5EF4-FFF2-40B4-BE49-F238E27FC236}">
                <a16:creationId xmlns:a16="http://schemas.microsoft.com/office/drawing/2014/main" id="{A8365F99-4BB5-6147-8948-EBB0AD4026E3}"/>
              </a:ext>
            </a:extLst>
          </p:cNvPr>
          <p:cNvSpPr>
            <a:spLocks noGrp="1"/>
          </p:cNvSpPr>
          <p:nvPr>
            <p:ph sz="half" idx="2"/>
          </p:nvPr>
        </p:nvSpPr>
        <p:spPr>
          <a:xfrm>
            <a:off x="6895377" y="2110976"/>
            <a:ext cx="4191383" cy="949060"/>
          </a:xfrm>
        </p:spPr>
        <p:txBody>
          <a:bodyPr anchor="b"/>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Inhaltsplatzhalter 3">
            <a:extLst>
              <a:ext uri="{FF2B5EF4-FFF2-40B4-BE49-F238E27FC236}">
                <a16:creationId xmlns:a16="http://schemas.microsoft.com/office/drawing/2014/main" id="{8A54ABF3-D10D-E444-B465-6AE9390BD00B}"/>
              </a:ext>
            </a:extLst>
          </p:cNvPr>
          <p:cNvSpPr>
            <a:spLocks noGrp="1"/>
          </p:cNvSpPr>
          <p:nvPr>
            <p:ph sz="half" idx="12"/>
          </p:nvPr>
        </p:nvSpPr>
        <p:spPr>
          <a:xfrm>
            <a:off x="6895377" y="3228575"/>
            <a:ext cx="4191382" cy="2337593"/>
          </a:xfrm>
        </p:spPr>
        <p:txBody>
          <a:bodyPr anchor="t">
            <a:normAutofit/>
          </a:bodyPr>
          <a:lstStyle>
            <a:lvl1pPr marL="285750" indent="-285750" algn="l">
              <a:buFontTx/>
              <a:buBlip>
                <a:blip r:embed="rId2"/>
              </a:buBlip>
              <a:defRPr sz="1600" b="0">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Tree>
    <p:extLst>
      <p:ext uri="{BB962C8B-B14F-4D97-AF65-F5344CB8AC3E}">
        <p14:creationId xmlns:p14="http://schemas.microsoft.com/office/powerpoint/2010/main" val="24084070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 Spalten Aufzählung Blau">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2633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41654680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 Spalten Aufzählung Orange">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187473945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2 Spalten Aufzählung Blau Orange">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273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F4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3"/>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132600735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2 Spalten Aufzählung Grün Rot">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5" y="1662903"/>
            <a:ext cx="5348716" cy="4351338"/>
          </a:xfrm>
          <a:prstGeom prst="rect">
            <a:avLst/>
          </a:prstGeom>
          <a:solidFill>
            <a:srgbClr val="AFCA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E40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bg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4" name="Textplatzhalter 2">
            <a:extLst>
              <a:ext uri="{FF2B5EF4-FFF2-40B4-BE49-F238E27FC236}">
                <a16:creationId xmlns:a16="http://schemas.microsoft.com/office/drawing/2014/main" id="{A46246BF-20C6-C346-BD94-DFD089942BAE}"/>
              </a:ext>
            </a:extLst>
          </p:cNvPr>
          <p:cNvSpPr>
            <a:spLocks noGrp="1"/>
          </p:cNvSpPr>
          <p:nvPr>
            <p:ph idx="1" hasCustomPrompt="1"/>
          </p:nvPr>
        </p:nvSpPr>
        <p:spPr>
          <a:xfrm>
            <a:off x="6650328"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5" name="Textplatzhalter 2">
            <a:extLst>
              <a:ext uri="{FF2B5EF4-FFF2-40B4-BE49-F238E27FC236}">
                <a16:creationId xmlns:a16="http://schemas.microsoft.com/office/drawing/2014/main" id="{94C0EEEA-9C92-B241-B9AA-8093CC2AC817}"/>
              </a:ext>
            </a:extLst>
          </p:cNvPr>
          <p:cNvSpPr>
            <a:spLocks noGrp="1"/>
          </p:cNvSpPr>
          <p:nvPr>
            <p:ph idx="16" hasCustomPrompt="1"/>
          </p:nvPr>
        </p:nvSpPr>
        <p:spPr>
          <a:xfrm>
            <a:off x="786333" y="2619476"/>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rgbClr val="FFF9F5"/>
                </a:solidFill>
                <a:latin typeface="Arial" panose="020B0604020202020204" pitchFamily="34" charset="0"/>
                <a:cs typeface="Arial" panose="020B0604020202020204" pitchFamily="34" charset="0"/>
              </a:defRPr>
            </a:lvl1pPr>
            <a:lvl2pPr marL="742950" indent="-285750">
              <a:buFontTx/>
              <a:buBlip>
                <a:blip r:embed="rId3"/>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3"/>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31700217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2 Spalten Aufzählung Hellorange">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3CB9DE25-D4AA-8841-BC86-D8EDBBE459D6}"/>
              </a:ext>
            </a:extLst>
          </p:cNvPr>
          <p:cNvSpPr>
            <a:spLocks noGrp="1"/>
          </p:cNvSpPr>
          <p:nvPr>
            <p:ph type="title"/>
          </p:nvPr>
        </p:nvSpPr>
        <p:spPr>
          <a:xfrm>
            <a:off x="489645" y="365125"/>
            <a:ext cx="8531891" cy="874209"/>
          </a:xfrm>
          <a:prstGeom prst="rect">
            <a:avLst/>
          </a:prstGeom>
        </p:spPr>
        <p:txBody>
          <a:bodyPr/>
          <a:lstStyle/>
          <a:p>
            <a:r>
              <a:rPr lang="de-DE" dirty="0"/>
              <a:t>Mastertitelformat bearbeiten</a:t>
            </a:r>
          </a:p>
        </p:txBody>
      </p:sp>
      <p:sp>
        <p:nvSpPr>
          <p:cNvPr id="9" name="Rechteck 8">
            <a:extLst>
              <a:ext uri="{FF2B5EF4-FFF2-40B4-BE49-F238E27FC236}">
                <a16:creationId xmlns:a16="http://schemas.microsoft.com/office/drawing/2014/main" id="{30ED7081-265C-8649-9BDB-56151672109D}"/>
              </a:ext>
            </a:extLst>
          </p:cNvPr>
          <p:cNvSpPr/>
          <p:nvPr userDrawn="1"/>
        </p:nvSpPr>
        <p:spPr>
          <a:xfrm>
            <a:off x="489644" y="1662903"/>
            <a:ext cx="5348716"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5" name="Inhaltsplatzhalter 3">
            <a:extLst>
              <a:ext uri="{FF2B5EF4-FFF2-40B4-BE49-F238E27FC236}">
                <a16:creationId xmlns:a16="http://schemas.microsoft.com/office/drawing/2014/main" id="{A38F396F-9762-DB44-AEC5-02237AC3D15B}"/>
              </a:ext>
            </a:extLst>
          </p:cNvPr>
          <p:cNvSpPr>
            <a:spLocks noGrp="1"/>
          </p:cNvSpPr>
          <p:nvPr>
            <p:ph sz="half" idx="13"/>
          </p:nvPr>
        </p:nvSpPr>
        <p:spPr>
          <a:xfrm>
            <a:off x="786332" y="1973833"/>
            <a:ext cx="4755341" cy="319826"/>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8" name="Rechteck 17">
            <a:extLst>
              <a:ext uri="{FF2B5EF4-FFF2-40B4-BE49-F238E27FC236}">
                <a16:creationId xmlns:a16="http://schemas.microsoft.com/office/drawing/2014/main" id="{C9CEDDA2-C9F8-A44D-B00B-2B04EA4DCC89}"/>
              </a:ext>
            </a:extLst>
          </p:cNvPr>
          <p:cNvSpPr/>
          <p:nvPr userDrawn="1"/>
        </p:nvSpPr>
        <p:spPr>
          <a:xfrm>
            <a:off x="6353641" y="1662903"/>
            <a:ext cx="5348716"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0C3A34AF-AD7B-774A-8A6B-EEB1E09E6B6B}"/>
              </a:ext>
            </a:extLst>
          </p:cNvPr>
          <p:cNvSpPr>
            <a:spLocks noGrp="1"/>
          </p:cNvSpPr>
          <p:nvPr>
            <p:ph sz="half" idx="15"/>
          </p:nvPr>
        </p:nvSpPr>
        <p:spPr>
          <a:xfrm>
            <a:off x="6650328" y="1973833"/>
            <a:ext cx="4755341" cy="319826"/>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1" name="Textplatzhalter 2">
            <a:extLst>
              <a:ext uri="{FF2B5EF4-FFF2-40B4-BE49-F238E27FC236}">
                <a16:creationId xmlns:a16="http://schemas.microsoft.com/office/drawing/2014/main" id="{27CEB4BE-9F97-6842-A77C-B678E5BE9877}"/>
              </a:ext>
            </a:extLst>
          </p:cNvPr>
          <p:cNvSpPr>
            <a:spLocks noGrp="1"/>
          </p:cNvSpPr>
          <p:nvPr>
            <p:ph idx="1" hasCustomPrompt="1"/>
          </p:nvPr>
        </p:nvSpPr>
        <p:spPr>
          <a:xfrm>
            <a:off x="6650328" y="2619475"/>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12" name="Textplatzhalter 2">
            <a:extLst>
              <a:ext uri="{FF2B5EF4-FFF2-40B4-BE49-F238E27FC236}">
                <a16:creationId xmlns:a16="http://schemas.microsoft.com/office/drawing/2014/main" id="{3C2D62F1-0F4F-8649-A5B0-F9541200A1CE}"/>
              </a:ext>
            </a:extLst>
          </p:cNvPr>
          <p:cNvSpPr>
            <a:spLocks noGrp="1"/>
          </p:cNvSpPr>
          <p:nvPr>
            <p:ph idx="16" hasCustomPrompt="1"/>
          </p:nvPr>
        </p:nvSpPr>
        <p:spPr>
          <a:xfrm>
            <a:off x="786333" y="2619475"/>
            <a:ext cx="4755340" cy="3098078"/>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402034940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3 Spalten Aufzählung Hellorange">
    <p:spTree>
      <p:nvGrpSpPr>
        <p:cNvPr id="1" name=""/>
        <p:cNvGrpSpPr/>
        <p:nvPr/>
      </p:nvGrpSpPr>
      <p:grpSpPr>
        <a:xfrm>
          <a:off x="0" y="0"/>
          <a:ext cx="0" cy="0"/>
          <a:chOff x="0" y="0"/>
          <a:chExt cx="0" cy="0"/>
        </a:xfrm>
      </p:grpSpPr>
      <p:sp>
        <p:nvSpPr>
          <p:cNvPr id="16" name="Rechteck 15">
            <a:extLst>
              <a:ext uri="{FF2B5EF4-FFF2-40B4-BE49-F238E27FC236}">
                <a16:creationId xmlns:a16="http://schemas.microsoft.com/office/drawing/2014/main" id="{E2CCE9A1-64D3-A946-A7A9-D52C68D6487D}"/>
              </a:ext>
            </a:extLst>
          </p:cNvPr>
          <p:cNvSpPr/>
          <p:nvPr userDrawn="1"/>
        </p:nvSpPr>
        <p:spPr>
          <a:xfrm>
            <a:off x="487857" y="1662903"/>
            <a:ext cx="3565475"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7" name="Inhaltsplatzhalter 3">
            <a:extLst>
              <a:ext uri="{FF2B5EF4-FFF2-40B4-BE49-F238E27FC236}">
                <a16:creationId xmlns:a16="http://schemas.microsoft.com/office/drawing/2014/main" id="{DE1C18DE-C576-2D44-B6EC-FDDA78432CF1}"/>
              </a:ext>
            </a:extLst>
          </p:cNvPr>
          <p:cNvSpPr>
            <a:spLocks noGrp="1"/>
          </p:cNvSpPr>
          <p:nvPr>
            <p:ph sz="half" idx="13"/>
          </p:nvPr>
        </p:nvSpPr>
        <p:spPr>
          <a:xfrm>
            <a:off x="857500" y="1910817"/>
            <a:ext cx="2826190" cy="672568"/>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5" name="Rechteck 14">
            <a:extLst>
              <a:ext uri="{FF2B5EF4-FFF2-40B4-BE49-F238E27FC236}">
                <a16:creationId xmlns:a16="http://schemas.microsoft.com/office/drawing/2014/main" id="{A27890C7-C252-1C49-86E5-08B1230A4134}"/>
              </a:ext>
            </a:extLst>
          </p:cNvPr>
          <p:cNvSpPr/>
          <p:nvPr userDrawn="1"/>
        </p:nvSpPr>
        <p:spPr>
          <a:xfrm>
            <a:off x="4313262" y="1662903"/>
            <a:ext cx="3565475"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19" name="Inhaltsplatzhalter 3">
            <a:extLst>
              <a:ext uri="{FF2B5EF4-FFF2-40B4-BE49-F238E27FC236}">
                <a16:creationId xmlns:a16="http://schemas.microsoft.com/office/drawing/2014/main" id="{2871C77C-4AE7-B645-9BD6-764C6FD57D3E}"/>
              </a:ext>
            </a:extLst>
          </p:cNvPr>
          <p:cNvSpPr>
            <a:spLocks noGrp="1"/>
          </p:cNvSpPr>
          <p:nvPr>
            <p:ph sz="half" idx="15"/>
          </p:nvPr>
        </p:nvSpPr>
        <p:spPr>
          <a:xfrm>
            <a:off x="4681118" y="1910817"/>
            <a:ext cx="2826190" cy="672568"/>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21" name="Rechteck 20">
            <a:extLst>
              <a:ext uri="{FF2B5EF4-FFF2-40B4-BE49-F238E27FC236}">
                <a16:creationId xmlns:a16="http://schemas.microsoft.com/office/drawing/2014/main" id="{BAC31842-2D04-2542-ACA2-88D1E11530D2}"/>
              </a:ext>
            </a:extLst>
          </p:cNvPr>
          <p:cNvSpPr/>
          <p:nvPr userDrawn="1"/>
        </p:nvSpPr>
        <p:spPr>
          <a:xfrm>
            <a:off x="8136881" y="1662903"/>
            <a:ext cx="3565475" cy="4351338"/>
          </a:xfrm>
          <a:prstGeom prst="rect">
            <a:avLst/>
          </a:prstGeom>
          <a:solidFill>
            <a:srgbClr val="FF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b="0" dirty="0">
              <a:solidFill>
                <a:schemeClr val="bg1"/>
              </a:solidFill>
              <a:latin typeface="Arial" panose="020B0604020202020204" pitchFamily="34" charset="0"/>
              <a:cs typeface="Arial" panose="020B0604020202020204" pitchFamily="34" charset="0"/>
            </a:endParaRPr>
          </a:p>
        </p:txBody>
      </p:sp>
      <p:sp>
        <p:nvSpPr>
          <p:cNvPr id="22" name="Inhaltsplatzhalter 3">
            <a:extLst>
              <a:ext uri="{FF2B5EF4-FFF2-40B4-BE49-F238E27FC236}">
                <a16:creationId xmlns:a16="http://schemas.microsoft.com/office/drawing/2014/main" id="{A1DCA190-F8F0-8D4F-B86E-DBA8AB92157B}"/>
              </a:ext>
            </a:extLst>
          </p:cNvPr>
          <p:cNvSpPr>
            <a:spLocks noGrp="1"/>
          </p:cNvSpPr>
          <p:nvPr>
            <p:ph sz="half" idx="17"/>
          </p:nvPr>
        </p:nvSpPr>
        <p:spPr>
          <a:xfrm>
            <a:off x="8504737" y="1910817"/>
            <a:ext cx="2826190" cy="672568"/>
          </a:xfrm>
        </p:spPr>
        <p:txBody>
          <a:bodyPr anchor="t"/>
          <a:lstStyle>
            <a:lvl1pPr marL="0" indent="0" algn="l">
              <a:buFontTx/>
              <a:buNone/>
              <a:defRPr sz="2000" b="1">
                <a:solidFill>
                  <a:schemeClr val="tx1"/>
                </a:solidFill>
              </a:defRPr>
            </a:lvl1pPr>
            <a:lvl2pPr marL="457200" indent="0" algn="l">
              <a:buFontTx/>
              <a:buNone/>
              <a:defRPr sz="1800">
                <a:solidFill>
                  <a:schemeClr val="bg1"/>
                </a:solidFill>
              </a:defRPr>
            </a:lvl2pPr>
            <a:lvl3pPr marL="914400" indent="0" algn="l">
              <a:buFontTx/>
              <a:buNone/>
              <a:defRPr sz="1600">
                <a:solidFill>
                  <a:schemeClr val="bg1"/>
                </a:solidFill>
              </a:defRPr>
            </a:lvl3pPr>
            <a:lvl4pPr marL="1371600" indent="0" algn="l">
              <a:buFontTx/>
              <a:buNone/>
              <a:defRPr sz="1400">
                <a:solidFill>
                  <a:schemeClr val="bg1"/>
                </a:solidFill>
              </a:defRPr>
            </a:lvl4pPr>
          </a:lstStyle>
          <a:p>
            <a:pPr lvl="0"/>
            <a:r>
              <a:rPr lang="de-DE" dirty="0"/>
              <a:t>Mastertextformat bearbeiten</a:t>
            </a:r>
          </a:p>
        </p:txBody>
      </p:sp>
      <p:sp>
        <p:nvSpPr>
          <p:cNvPr id="12" name="Titel 1">
            <a:extLst>
              <a:ext uri="{FF2B5EF4-FFF2-40B4-BE49-F238E27FC236}">
                <a16:creationId xmlns:a16="http://schemas.microsoft.com/office/drawing/2014/main" id="{05AFC4D8-E51C-7C4A-9F15-599EFEBAEBBB}"/>
              </a:ext>
            </a:extLst>
          </p:cNvPr>
          <p:cNvSpPr>
            <a:spLocks noGrp="1"/>
          </p:cNvSpPr>
          <p:nvPr>
            <p:ph type="title" hasCustomPrompt="1"/>
          </p:nvPr>
        </p:nvSpPr>
        <p:spPr>
          <a:xfrm>
            <a:off x="489645" y="365126"/>
            <a:ext cx="8531891" cy="859518"/>
          </a:xfrm>
          <a:prstGeom prst="rect">
            <a:avLst/>
          </a:prstGeom>
        </p:spPr>
        <p:txBody>
          <a:bodyPr/>
          <a:lstStyle/>
          <a:p>
            <a:r>
              <a:rPr lang="de-DE" dirty="0"/>
              <a:t>Mastertitelformat bearbeiten</a:t>
            </a:r>
            <a:br>
              <a:rPr lang="de-DE" dirty="0"/>
            </a:br>
            <a:endParaRPr lang="de-DE" dirty="0"/>
          </a:p>
        </p:txBody>
      </p:sp>
      <p:sp>
        <p:nvSpPr>
          <p:cNvPr id="25" name="Textplatzhalter 2">
            <a:extLst>
              <a:ext uri="{FF2B5EF4-FFF2-40B4-BE49-F238E27FC236}">
                <a16:creationId xmlns:a16="http://schemas.microsoft.com/office/drawing/2014/main" id="{422CC9E7-3740-4740-84B4-2A28F6A6BB14}"/>
              </a:ext>
            </a:extLst>
          </p:cNvPr>
          <p:cNvSpPr>
            <a:spLocks noGrp="1"/>
          </p:cNvSpPr>
          <p:nvPr>
            <p:ph idx="1" hasCustomPrompt="1"/>
          </p:nvPr>
        </p:nvSpPr>
        <p:spPr>
          <a:xfrm>
            <a:off x="8504737" y="2825213"/>
            <a:ext cx="2826190" cy="2938731"/>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7" name="Textplatzhalter 2">
            <a:extLst>
              <a:ext uri="{FF2B5EF4-FFF2-40B4-BE49-F238E27FC236}">
                <a16:creationId xmlns:a16="http://schemas.microsoft.com/office/drawing/2014/main" id="{92150B2F-CF7A-F442-B10C-621B8BBBB03A}"/>
              </a:ext>
            </a:extLst>
          </p:cNvPr>
          <p:cNvSpPr>
            <a:spLocks noGrp="1"/>
          </p:cNvSpPr>
          <p:nvPr>
            <p:ph idx="18" hasCustomPrompt="1"/>
          </p:nvPr>
        </p:nvSpPr>
        <p:spPr>
          <a:xfrm>
            <a:off x="4681118" y="2825213"/>
            <a:ext cx="2826190" cy="2938731"/>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
        <p:nvSpPr>
          <p:cNvPr id="28" name="Textplatzhalter 2">
            <a:extLst>
              <a:ext uri="{FF2B5EF4-FFF2-40B4-BE49-F238E27FC236}">
                <a16:creationId xmlns:a16="http://schemas.microsoft.com/office/drawing/2014/main" id="{0D413ABE-E016-FF4F-BEEC-20BDEB4A6D67}"/>
              </a:ext>
            </a:extLst>
          </p:cNvPr>
          <p:cNvSpPr>
            <a:spLocks noGrp="1"/>
          </p:cNvSpPr>
          <p:nvPr>
            <p:ph idx="19" hasCustomPrompt="1"/>
          </p:nvPr>
        </p:nvSpPr>
        <p:spPr>
          <a:xfrm>
            <a:off x="857499" y="2825213"/>
            <a:ext cx="2826190" cy="2938731"/>
          </a:xfrm>
          <a:prstGeom prst="rect">
            <a:avLst/>
          </a:prstGeom>
        </p:spPr>
        <p:txBody>
          <a:bodyPr vert="horz" lIns="91440" tIns="45720" rIns="91440" bIns="45720" rtlCol="0">
            <a:normAutofit/>
          </a:bodyPr>
          <a:lstStyle>
            <a:lvl1pPr marL="285750" indent="-285750">
              <a:buFontTx/>
              <a:buBlip>
                <a:blip r:embed="rId2"/>
              </a:buBlip>
              <a:defRPr sz="1600" b="0">
                <a:solidFill>
                  <a:schemeClr val="tx1"/>
                </a:solidFill>
                <a:latin typeface="Arial" panose="020B0604020202020204" pitchFamily="34" charset="0"/>
                <a:cs typeface="Arial" panose="020B0604020202020204" pitchFamily="34" charset="0"/>
              </a:defRPr>
            </a:lvl1pPr>
            <a:lvl2pPr marL="742950" indent="-285750">
              <a:buFontTx/>
              <a:buBlip>
                <a:blip r:embed="rId2"/>
              </a:buBlip>
              <a:defRPr>
                <a:solidFill>
                  <a:srgbClr val="FFF9F5"/>
                </a:solidFill>
                <a:latin typeface="Arial" panose="020B0604020202020204" pitchFamily="34" charset="0"/>
                <a:cs typeface="Arial" panose="020B0604020202020204" pitchFamily="34" charset="0"/>
              </a:defRPr>
            </a:lvl2pPr>
            <a:lvl3pPr marL="1200150" indent="-285750">
              <a:buFontTx/>
              <a:buBlip>
                <a:blip r:embed="rId2"/>
              </a:buBlip>
              <a:defRPr>
                <a:solidFill>
                  <a:srgbClr val="FFF9F5"/>
                </a:solidFill>
                <a:latin typeface="Arial" panose="020B0604020202020204" pitchFamily="34" charset="0"/>
                <a:cs typeface="Arial" panose="020B0604020202020204" pitchFamily="34" charset="0"/>
              </a:defRPr>
            </a:lvl3pPr>
          </a:lstStyle>
          <a:p>
            <a:pPr lvl="0"/>
            <a:r>
              <a:rPr lang="de-DE" dirty="0"/>
              <a:t>Mastertextformat bearbeiten</a:t>
            </a:r>
          </a:p>
        </p:txBody>
      </p:sp>
    </p:spTree>
    <p:extLst>
      <p:ext uri="{BB962C8B-B14F-4D97-AF65-F5344CB8AC3E}">
        <p14:creationId xmlns:p14="http://schemas.microsoft.com/office/powerpoint/2010/main" val="1858301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5.png"/><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4.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jpeg"/><Relationship Id="rId28" Type="http://schemas.openxmlformats.org/officeDocument/2006/relationships/image" Target="../media/image7.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 Id="rId27"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26" Type="http://schemas.openxmlformats.org/officeDocument/2006/relationships/image" Target="../media/image13.png"/><Relationship Id="rId3" Type="http://schemas.openxmlformats.org/officeDocument/2006/relationships/slideLayout" Target="../slideLayouts/slideLayout23.xml"/><Relationship Id="rId21" Type="http://schemas.openxmlformats.org/officeDocument/2006/relationships/image" Target="../media/image11.png"/><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5" Type="http://schemas.openxmlformats.org/officeDocument/2006/relationships/image" Target="../media/image4.jpeg"/><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theme" Target="../theme/theme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image" Target="../media/image3.png"/><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image" Target="../media/image2.jpeg"/><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image" Target="../media/image12.png"/><Relationship Id="rId27"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26" Type="http://schemas.openxmlformats.org/officeDocument/2006/relationships/image" Target="../media/image15.png"/><Relationship Id="rId3" Type="http://schemas.openxmlformats.org/officeDocument/2006/relationships/slideLayout" Target="../slideLayouts/slideLayout42.xml"/><Relationship Id="rId21" Type="http://schemas.openxmlformats.org/officeDocument/2006/relationships/image" Target="../media/image11.png"/><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5" Type="http://schemas.openxmlformats.org/officeDocument/2006/relationships/image" Target="../media/image4.jpeg"/><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theme" Target="../theme/theme3.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24" Type="http://schemas.openxmlformats.org/officeDocument/2006/relationships/image" Target="../media/image3.png"/><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image" Target="../media/image2.jpeg"/><Relationship Id="rId10" Type="http://schemas.openxmlformats.org/officeDocument/2006/relationships/slideLayout" Target="../slideLayouts/slideLayout49.xml"/><Relationship Id="rId19" Type="http://schemas.openxmlformats.org/officeDocument/2006/relationships/slideLayout" Target="../slideLayouts/slideLayout58.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image" Target="../media/image12.png"/><Relationship Id="rId27"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image" Target="../media/image17.png"/><Relationship Id="rId3" Type="http://schemas.openxmlformats.org/officeDocument/2006/relationships/slideLayout" Target="../slideLayouts/slideLayout61.xml"/><Relationship Id="rId21" Type="http://schemas.openxmlformats.org/officeDocument/2006/relationships/image" Target="../media/image11.png"/><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image" Target="../media/image4.jpeg"/><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theme" Target="../theme/theme4.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image" Target="../media/image3.png"/><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image" Target="../media/image2.jpeg"/><Relationship Id="rId10" Type="http://schemas.openxmlformats.org/officeDocument/2006/relationships/slideLayout" Target="../slideLayouts/slideLayout68.xml"/><Relationship Id="rId19" Type="http://schemas.openxmlformats.org/officeDocument/2006/relationships/slideLayout" Target="../slideLayouts/slideLayout77.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image" Target="../media/image12.png"/><Relationship Id="rId27"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18" Type="http://schemas.openxmlformats.org/officeDocument/2006/relationships/slideLayout" Target="../slideLayouts/slideLayout95.xml"/><Relationship Id="rId26" Type="http://schemas.openxmlformats.org/officeDocument/2006/relationships/image" Target="../media/image19.png"/><Relationship Id="rId3" Type="http://schemas.openxmlformats.org/officeDocument/2006/relationships/slideLayout" Target="../slideLayouts/slideLayout80.xml"/><Relationship Id="rId21" Type="http://schemas.openxmlformats.org/officeDocument/2006/relationships/image" Target="../media/image11.png"/><Relationship Id="rId7" Type="http://schemas.openxmlformats.org/officeDocument/2006/relationships/slideLayout" Target="../slideLayouts/slideLayout84.xml"/><Relationship Id="rId12" Type="http://schemas.openxmlformats.org/officeDocument/2006/relationships/slideLayout" Target="../slideLayouts/slideLayout89.xml"/><Relationship Id="rId17" Type="http://schemas.openxmlformats.org/officeDocument/2006/relationships/slideLayout" Target="../slideLayouts/slideLayout94.xml"/><Relationship Id="rId25" Type="http://schemas.openxmlformats.org/officeDocument/2006/relationships/image" Target="../media/image4.jpeg"/><Relationship Id="rId2" Type="http://schemas.openxmlformats.org/officeDocument/2006/relationships/slideLayout" Target="../slideLayouts/slideLayout79.xml"/><Relationship Id="rId16" Type="http://schemas.openxmlformats.org/officeDocument/2006/relationships/slideLayout" Target="../slideLayouts/slideLayout93.xml"/><Relationship Id="rId20" Type="http://schemas.openxmlformats.org/officeDocument/2006/relationships/theme" Target="../theme/theme5.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24" Type="http://schemas.openxmlformats.org/officeDocument/2006/relationships/image" Target="../media/image3.png"/><Relationship Id="rId5" Type="http://schemas.openxmlformats.org/officeDocument/2006/relationships/slideLayout" Target="../slideLayouts/slideLayout82.xml"/><Relationship Id="rId15" Type="http://schemas.openxmlformats.org/officeDocument/2006/relationships/slideLayout" Target="../slideLayouts/slideLayout92.xml"/><Relationship Id="rId23" Type="http://schemas.openxmlformats.org/officeDocument/2006/relationships/image" Target="../media/image2.jpeg"/><Relationship Id="rId10" Type="http://schemas.openxmlformats.org/officeDocument/2006/relationships/slideLayout" Target="../slideLayouts/slideLayout87.xml"/><Relationship Id="rId19" Type="http://schemas.openxmlformats.org/officeDocument/2006/relationships/slideLayout" Target="../slideLayouts/slideLayout96.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 Id="rId22" Type="http://schemas.openxmlformats.org/officeDocument/2006/relationships/image" Target="../media/image12.png"/><Relationship Id="rId27"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20A3182-0CE9-034C-8C42-6D7F8D2702B3}"/>
              </a:ext>
            </a:extLst>
          </p:cNvPr>
          <p:cNvSpPr>
            <a:spLocks noGrp="1"/>
          </p:cNvSpPr>
          <p:nvPr>
            <p:ph type="title"/>
          </p:nvPr>
        </p:nvSpPr>
        <p:spPr>
          <a:xfrm>
            <a:off x="497240" y="365126"/>
            <a:ext cx="8087695" cy="859520"/>
          </a:xfrm>
          <a:prstGeom prst="rect">
            <a:avLst/>
          </a:prstGeom>
        </p:spPr>
        <p:txBody>
          <a:bodyPr vert="horz" lIns="91440" tIns="45720" rIns="91440" bIns="45720" rtlCol="0" anchor="t">
            <a:normAutofit/>
          </a:bodyPr>
          <a:lstStyle/>
          <a:p>
            <a:r>
              <a:rPr lang="de-DE" dirty="0"/>
              <a:t>Mastertitelformat bearbeiten</a:t>
            </a:r>
          </a:p>
        </p:txBody>
      </p:sp>
      <p:sp>
        <p:nvSpPr>
          <p:cNvPr id="3" name="Textplatzhalter 2">
            <a:extLst>
              <a:ext uri="{FF2B5EF4-FFF2-40B4-BE49-F238E27FC236}">
                <a16:creationId xmlns:a16="http://schemas.microsoft.com/office/drawing/2014/main" id="{A7C87563-D9A7-4A41-A6C0-4A16F6A80489}"/>
              </a:ext>
            </a:extLst>
          </p:cNvPr>
          <p:cNvSpPr>
            <a:spLocks noGrp="1"/>
          </p:cNvSpPr>
          <p:nvPr>
            <p:ph type="body" idx="1"/>
          </p:nvPr>
        </p:nvSpPr>
        <p:spPr>
          <a:xfrm>
            <a:off x="497239" y="1662902"/>
            <a:ext cx="11216693"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p:txBody>
      </p:sp>
      <p:pic>
        <p:nvPicPr>
          <p:cNvPr id="11" name="Grafik 10" descr="Ein Bild, das Text, ClipArt, Vektorgrafiken enthält.&#10;&#10;Automatisch generierte Beschreibung">
            <a:extLst>
              <a:ext uri="{FF2B5EF4-FFF2-40B4-BE49-F238E27FC236}">
                <a16:creationId xmlns:a16="http://schemas.microsoft.com/office/drawing/2014/main" id="{5EB1330A-E4D9-1243-B7B4-A118E55765A8}"/>
              </a:ext>
            </a:extLst>
          </p:cNvPr>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3519912" y="6452496"/>
            <a:ext cx="1096052" cy="264109"/>
          </a:xfrm>
          <a:prstGeom prst="rect">
            <a:avLst/>
          </a:prstGeom>
        </p:spPr>
      </p:pic>
      <p:pic>
        <p:nvPicPr>
          <p:cNvPr id="15" name="Grafik 14">
            <a:extLst>
              <a:ext uri="{FF2B5EF4-FFF2-40B4-BE49-F238E27FC236}">
                <a16:creationId xmlns:a16="http://schemas.microsoft.com/office/drawing/2014/main" id="{8FD9DAA1-EE10-3F41-95CD-BBEE4D4C6D2E}"/>
              </a:ext>
            </a:extLst>
          </p:cNvPr>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6475030" y="6437347"/>
            <a:ext cx="1613193" cy="279258"/>
          </a:xfrm>
          <a:prstGeom prst="rect">
            <a:avLst/>
          </a:prstGeom>
        </p:spPr>
      </p:pic>
      <p:pic>
        <p:nvPicPr>
          <p:cNvPr id="17" name="Grafik 16" descr="Ein Bild, das Text enthält.&#10;&#10;Automatisch generierte Beschreibung">
            <a:extLst>
              <a:ext uri="{FF2B5EF4-FFF2-40B4-BE49-F238E27FC236}">
                <a16:creationId xmlns:a16="http://schemas.microsoft.com/office/drawing/2014/main" id="{FF5828D3-3702-B742-94D9-EB58C72D10FE}"/>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8524814" y="6400805"/>
            <a:ext cx="742624" cy="315800"/>
          </a:xfrm>
          <a:prstGeom prst="rect">
            <a:avLst/>
          </a:prstGeom>
        </p:spPr>
      </p:pic>
      <p:pic>
        <p:nvPicPr>
          <p:cNvPr id="19" name="Grafik 18" descr="Ein Bild, das Text enthält.&#10;&#10;Automatisch generierte Beschreibung">
            <a:extLst>
              <a:ext uri="{FF2B5EF4-FFF2-40B4-BE49-F238E27FC236}">
                <a16:creationId xmlns:a16="http://schemas.microsoft.com/office/drawing/2014/main" id="{4B1A3524-6518-5840-A297-E979DE276D4C}"/>
              </a:ext>
            </a:extLst>
          </p:cNvPr>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9662204" y="6303362"/>
            <a:ext cx="2090976" cy="470957"/>
          </a:xfrm>
          <a:prstGeom prst="rect">
            <a:avLst/>
          </a:prstGeom>
        </p:spPr>
      </p:pic>
      <p:pic>
        <p:nvPicPr>
          <p:cNvPr id="20" name="Grafik 19" descr="Ein Bild, das Text, Schild, blau, ClipArt enthält.&#10;&#10;Automatisch generierte Beschreibung">
            <a:extLst>
              <a:ext uri="{FF2B5EF4-FFF2-40B4-BE49-F238E27FC236}">
                <a16:creationId xmlns:a16="http://schemas.microsoft.com/office/drawing/2014/main" id="{C2C15016-F128-8C4C-820F-88B27B7BF90B}"/>
              </a:ext>
            </a:extLst>
          </p:cNvPr>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9782773" y="300811"/>
            <a:ext cx="1931160" cy="663466"/>
          </a:xfrm>
          <a:prstGeom prst="rect">
            <a:avLst/>
          </a:prstGeom>
        </p:spPr>
      </p:pic>
      <p:sp>
        <p:nvSpPr>
          <p:cNvPr id="26" name="Datumsplatzhalter 3">
            <a:extLst>
              <a:ext uri="{FF2B5EF4-FFF2-40B4-BE49-F238E27FC236}">
                <a16:creationId xmlns:a16="http://schemas.microsoft.com/office/drawing/2014/main" id="{F8ADC2CB-28A7-C144-BEC4-C2DECBDEAC66}"/>
              </a:ext>
            </a:extLst>
          </p:cNvPr>
          <p:cNvSpPr txBox="1">
            <a:spLocks/>
          </p:cNvSpPr>
          <p:nvPr userDrawn="1"/>
        </p:nvSpPr>
        <p:spPr>
          <a:xfrm>
            <a:off x="402014" y="6356350"/>
            <a:ext cx="1655116" cy="365125"/>
          </a:xfrm>
          <a:prstGeom prst="rect">
            <a:avLst/>
          </a:prstGeom>
        </p:spPr>
        <p:txBody>
          <a:bodyPr vert="horz" lIns="91440" tIns="45720" rIns="91440" bIns="45720" rtlCol="0" anchor="ctr"/>
          <a:lstStyle>
            <a:defPPr>
              <a:defRPr lang="de-DE"/>
            </a:defPPr>
            <a:lvl1pPr marL="0" algn="l" defTabSz="914400" rtl="0" eaLnBrk="1" latinLnBrk="0" hangingPunct="1">
              <a:defRPr sz="1200" b="1" kern="1200">
                <a:solidFill>
                  <a:srgbClr val="27338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E638955-1939-D448-8C56-5CCDC5B181E0}" type="slidenum">
              <a:rPr lang="de-DE" b="1" smtClean="0"/>
              <a:pPr marL="0" marR="0" lvl="0" indent="0" algn="l" defTabSz="914400" rtl="0" eaLnBrk="1" fontAlgn="auto" latinLnBrk="0" hangingPunct="1">
                <a:lnSpc>
                  <a:spcPct val="100000"/>
                </a:lnSpc>
                <a:spcBef>
                  <a:spcPts val="0"/>
                </a:spcBef>
                <a:spcAft>
                  <a:spcPts val="0"/>
                </a:spcAft>
                <a:buClrTx/>
                <a:buSzTx/>
                <a:buFontTx/>
                <a:buNone/>
                <a:tabLst/>
                <a:defRPr/>
              </a:pPr>
              <a:t>‹Nr.›</a:t>
            </a:fld>
            <a:r>
              <a:rPr lang="de-DE" b="1" dirty="0"/>
              <a:t> | </a:t>
            </a:r>
            <a:fld id="{83F58FB5-B846-2B49-B599-1AF4748833D6}" type="datetime1">
              <a:rPr lang="de-DE" b="0" smtClean="0"/>
              <a:pPr marL="0" marR="0" lvl="0" indent="0" algn="l" defTabSz="914400" rtl="0" eaLnBrk="1" fontAlgn="auto" latinLnBrk="0" hangingPunct="1">
                <a:lnSpc>
                  <a:spcPct val="100000"/>
                </a:lnSpc>
                <a:spcBef>
                  <a:spcPts val="0"/>
                </a:spcBef>
                <a:spcAft>
                  <a:spcPts val="0"/>
                </a:spcAft>
                <a:buClrTx/>
                <a:buSzTx/>
                <a:buFontTx/>
                <a:buNone/>
                <a:tabLst/>
                <a:defRPr/>
              </a:pPr>
              <a:t>21.08.2023</a:t>
            </a:fld>
            <a:r>
              <a:rPr lang="de-DE" b="1" dirty="0"/>
              <a:t> </a:t>
            </a:r>
          </a:p>
        </p:txBody>
      </p:sp>
      <p:pic>
        <p:nvPicPr>
          <p:cNvPr id="5" name="Grafik 4" descr="Ein Bild, das Text, Schrift, Grafiken, Screenshot enthält.&#10;&#10;Automatisch generierte Beschreibung">
            <a:extLst>
              <a:ext uri="{FF2B5EF4-FFF2-40B4-BE49-F238E27FC236}">
                <a16:creationId xmlns:a16="http://schemas.microsoft.com/office/drawing/2014/main" id="{73DBDC4A-5BE3-776A-F047-64CE64E11DBF}"/>
              </a:ext>
            </a:extLst>
          </p:cNvPr>
          <p:cNvPicPr>
            <a:picLocks noChangeAspect="1"/>
          </p:cNvPicPr>
          <p:nvPr userDrawn="1"/>
        </p:nvPicPr>
        <p:blipFill>
          <a:blip r:embed="rId27"/>
          <a:stretch>
            <a:fillRect/>
          </a:stretch>
        </p:blipFill>
        <p:spPr>
          <a:xfrm>
            <a:off x="5148000" y="6444000"/>
            <a:ext cx="1312889" cy="262800"/>
          </a:xfrm>
          <a:prstGeom prst="rect">
            <a:avLst/>
          </a:prstGeom>
        </p:spPr>
      </p:pic>
    </p:spTree>
    <p:extLst>
      <p:ext uri="{BB962C8B-B14F-4D97-AF65-F5344CB8AC3E}">
        <p14:creationId xmlns:p14="http://schemas.microsoft.com/office/powerpoint/2010/main" val="3808370331"/>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63" r:id="rId4"/>
    <p:sldLayoutId id="2147483662" r:id="rId5"/>
    <p:sldLayoutId id="2147483652" r:id="rId6"/>
    <p:sldLayoutId id="2147483664" r:id="rId7"/>
    <p:sldLayoutId id="2147483678" r:id="rId8"/>
    <p:sldLayoutId id="2147483679" r:id="rId9"/>
    <p:sldLayoutId id="2147483680" r:id="rId10"/>
    <p:sldLayoutId id="2147483681" r:id="rId11"/>
    <p:sldLayoutId id="2147483682" r:id="rId12"/>
    <p:sldLayoutId id="2147483683" r:id="rId13"/>
    <p:sldLayoutId id="2147483684" r:id="rId14"/>
    <p:sldLayoutId id="2147483689" r:id="rId15"/>
    <p:sldLayoutId id="2147483690" r:id="rId16"/>
    <p:sldLayoutId id="2147483691" r:id="rId17"/>
    <p:sldLayoutId id="2147483688" r:id="rId18"/>
    <p:sldLayoutId id="2147483669" r:id="rId19"/>
    <p:sldLayoutId id="2147483773" r:id="rId20"/>
  </p:sldLayoutIdLst>
  <p:txStyles>
    <p:titleStyle>
      <a:lvl1pPr algn="l" defTabSz="914400" rtl="0" eaLnBrk="1" latinLnBrk="0" hangingPunct="1">
        <a:lnSpc>
          <a:spcPct val="90000"/>
        </a:lnSpc>
        <a:spcBef>
          <a:spcPct val="0"/>
        </a:spcBef>
        <a:buNone/>
        <a:defRPr sz="3000" b="1" kern="1200">
          <a:solidFill>
            <a:srgbClr val="26338A"/>
          </a:solidFill>
          <a:latin typeface="Arial" panose="020B0604020202020204" pitchFamily="34" charset="0"/>
          <a:ea typeface="+mj-ea"/>
          <a:cs typeface="Arial" panose="020B0604020202020204" pitchFamily="34" charset="0"/>
        </a:defRPr>
      </a:lvl1pPr>
    </p:titleStyle>
    <p:bodyStyle>
      <a:lvl1pPr marL="269875" indent="-269875" algn="l" defTabSz="914400" rtl="0" eaLnBrk="1" latinLnBrk="0" hangingPunct="1">
        <a:lnSpc>
          <a:spcPct val="90000"/>
        </a:lnSpc>
        <a:spcBef>
          <a:spcPts val="1000"/>
        </a:spcBef>
        <a:buFontTx/>
        <a:buBlip>
          <a:blip r:embed="rId28"/>
        </a:buBlip>
        <a:tabLst/>
        <a:defRPr sz="2000" b="1" kern="1200">
          <a:solidFill>
            <a:srgbClr val="26338A"/>
          </a:solidFill>
          <a:latin typeface="Arial" panose="020B0604020202020204" pitchFamily="34" charset="0"/>
          <a:ea typeface="+mn-ea"/>
          <a:cs typeface="Arial" panose="020B0604020202020204" pitchFamily="34" charset="0"/>
        </a:defRPr>
      </a:lvl1pPr>
      <a:lvl2pPr marL="719138" indent="-261938" algn="l" defTabSz="914400" rtl="0" eaLnBrk="1" latinLnBrk="0" hangingPunct="1">
        <a:lnSpc>
          <a:spcPct val="90000"/>
        </a:lnSpc>
        <a:spcBef>
          <a:spcPts val="500"/>
        </a:spcBef>
        <a:buFontTx/>
        <a:buBlip>
          <a:blip r:embed="rId28"/>
        </a:buBlip>
        <a:tabLst/>
        <a:defRPr sz="1800" kern="1200">
          <a:solidFill>
            <a:schemeClr val="tx1"/>
          </a:solidFill>
          <a:latin typeface="Arial" panose="020B0604020202020204" pitchFamily="34" charset="0"/>
          <a:ea typeface="+mn-ea"/>
          <a:cs typeface="Arial" panose="020B0604020202020204" pitchFamily="34" charset="0"/>
        </a:defRPr>
      </a:lvl2pPr>
      <a:lvl3pPr marL="1155700" indent="-241300" algn="l" defTabSz="914400" rtl="0" eaLnBrk="1" latinLnBrk="0" hangingPunct="1">
        <a:lnSpc>
          <a:spcPct val="90000"/>
        </a:lnSpc>
        <a:spcBef>
          <a:spcPts val="500"/>
        </a:spcBef>
        <a:buFontTx/>
        <a:buBlip>
          <a:blip r:embed="rId28"/>
        </a:buBlip>
        <a:tabLst/>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Tx/>
        <a:buBlip>
          <a:blip r:embed="rId28"/>
        </a:buBlip>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20A3182-0CE9-034C-8C42-6D7F8D2702B3}"/>
              </a:ext>
            </a:extLst>
          </p:cNvPr>
          <p:cNvSpPr>
            <a:spLocks noGrp="1"/>
          </p:cNvSpPr>
          <p:nvPr>
            <p:ph type="title"/>
          </p:nvPr>
        </p:nvSpPr>
        <p:spPr>
          <a:xfrm>
            <a:off x="497240" y="365126"/>
            <a:ext cx="8087695" cy="859520"/>
          </a:xfrm>
          <a:prstGeom prst="rect">
            <a:avLst/>
          </a:prstGeom>
        </p:spPr>
        <p:txBody>
          <a:bodyPr vert="horz" lIns="91440" tIns="45720" rIns="91440" bIns="45720" rtlCol="0" anchor="t">
            <a:normAutofit/>
          </a:bodyPr>
          <a:lstStyle/>
          <a:p>
            <a:r>
              <a:rPr lang="de-DE" dirty="0"/>
              <a:t>Mastertitelformat bearbeiten</a:t>
            </a:r>
          </a:p>
        </p:txBody>
      </p:sp>
      <p:sp>
        <p:nvSpPr>
          <p:cNvPr id="3" name="Textplatzhalter 2">
            <a:extLst>
              <a:ext uri="{FF2B5EF4-FFF2-40B4-BE49-F238E27FC236}">
                <a16:creationId xmlns:a16="http://schemas.microsoft.com/office/drawing/2014/main" id="{A7C87563-D9A7-4A41-A6C0-4A16F6A80489}"/>
              </a:ext>
            </a:extLst>
          </p:cNvPr>
          <p:cNvSpPr>
            <a:spLocks noGrp="1"/>
          </p:cNvSpPr>
          <p:nvPr>
            <p:ph type="body" idx="1"/>
          </p:nvPr>
        </p:nvSpPr>
        <p:spPr>
          <a:xfrm>
            <a:off x="497239" y="1662902"/>
            <a:ext cx="11216693"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p:txBody>
      </p:sp>
      <p:pic>
        <p:nvPicPr>
          <p:cNvPr id="11" name="Grafik 10">
            <a:extLst>
              <a:ext uri="{FF2B5EF4-FFF2-40B4-BE49-F238E27FC236}">
                <a16:creationId xmlns:a16="http://schemas.microsoft.com/office/drawing/2014/main" id="{5EB1330A-E4D9-1243-B7B4-A118E55765A8}"/>
              </a:ext>
            </a:extLst>
          </p:cNvPr>
          <p:cNvPicPr>
            <a:picLocks noChangeAspect="1"/>
          </p:cNvPicPr>
          <p:nvPr userDrawn="1"/>
        </p:nvPicPr>
        <p:blipFill>
          <a:blip r:embed="rId21" cstate="screen">
            <a:extLst>
              <a:ext uri="{28A0092B-C50C-407E-A947-70E740481C1C}">
                <a14:useLocalDpi xmlns:a14="http://schemas.microsoft.com/office/drawing/2010/main"/>
              </a:ext>
            </a:extLst>
          </a:blip>
          <a:srcRect/>
          <a:stretch/>
        </p:blipFill>
        <p:spPr>
          <a:xfrm>
            <a:off x="3533107" y="6400806"/>
            <a:ext cx="919203" cy="315800"/>
          </a:xfrm>
          <a:prstGeom prst="rect">
            <a:avLst/>
          </a:prstGeom>
        </p:spPr>
      </p:pic>
      <p:pic>
        <p:nvPicPr>
          <p:cNvPr id="13" name="Grafik 12">
            <a:extLst>
              <a:ext uri="{FF2B5EF4-FFF2-40B4-BE49-F238E27FC236}">
                <a16:creationId xmlns:a16="http://schemas.microsoft.com/office/drawing/2014/main" id="{64CE04E6-221B-A54A-A75B-2A61C227BADA}"/>
              </a:ext>
            </a:extLst>
          </p:cNvPr>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5130549" y="6436824"/>
            <a:ext cx="948197" cy="280013"/>
          </a:xfrm>
          <a:prstGeom prst="rect">
            <a:avLst/>
          </a:prstGeom>
        </p:spPr>
      </p:pic>
      <p:pic>
        <p:nvPicPr>
          <p:cNvPr id="15" name="Grafik 14">
            <a:extLst>
              <a:ext uri="{FF2B5EF4-FFF2-40B4-BE49-F238E27FC236}">
                <a16:creationId xmlns:a16="http://schemas.microsoft.com/office/drawing/2014/main" id="{8FD9DAA1-EE10-3F41-95CD-BBEE4D4C6D2E}"/>
              </a:ext>
            </a:extLst>
          </p:cNvPr>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6475030" y="6437347"/>
            <a:ext cx="1613193" cy="279258"/>
          </a:xfrm>
          <a:prstGeom prst="rect">
            <a:avLst/>
          </a:prstGeom>
        </p:spPr>
      </p:pic>
      <p:pic>
        <p:nvPicPr>
          <p:cNvPr id="17" name="Grafik 16" descr="Ein Bild, das Text enthält.&#10;&#10;Automatisch generierte Beschreibung">
            <a:extLst>
              <a:ext uri="{FF2B5EF4-FFF2-40B4-BE49-F238E27FC236}">
                <a16:creationId xmlns:a16="http://schemas.microsoft.com/office/drawing/2014/main" id="{FF5828D3-3702-B742-94D9-EB58C72D10FE}"/>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8524814" y="6400805"/>
            <a:ext cx="742624" cy="315800"/>
          </a:xfrm>
          <a:prstGeom prst="rect">
            <a:avLst/>
          </a:prstGeom>
        </p:spPr>
      </p:pic>
      <p:pic>
        <p:nvPicPr>
          <p:cNvPr id="19" name="Grafik 18" descr="Ein Bild, das Text enthält.&#10;&#10;Automatisch generierte Beschreibung">
            <a:extLst>
              <a:ext uri="{FF2B5EF4-FFF2-40B4-BE49-F238E27FC236}">
                <a16:creationId xmlns:a16="http://schemas.microsoft.com/office/drawing/2014/main" id="{4B1A3524-6518-5840-A297-E979DE276D4C}"/>
              </a:ext>
            </a:extLst>
          </p:cNvPr>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9662204" y="6303362"/>
            <a:ext cx="2090976" cy="470957"/>
          </a:xfrm>
          <a:prstGeom prst="rect">
            <a:avLst/>
          </a:prstGeom>
        </p:spPr>
      </p:pic>
      <p:pic>
        <p:nvPicPr>
          <p:cNvPr id="20" name="Grafik 19">
            <a:extLst>
              <a:ext uri="{FF2B5EF4-FFF2-40B4-BE49-F238E27FC236}">
                <a16:creationId xmlns:a16="http://schemas.microsoft.com/office/drawing/2014/main" id="{C2C15016-F128-8C4C-820F-88B27B7BF90B}"/>
              </a:ext>
            </a:extLst>
          </p:cNvPr>
          <p:cNvPicPr>
            <a:picLocks noChangeAspect="1"/>
          </p:cNvPicPr>
          <p:nvPr userDrawn="1"/>
        </p:nvPicPr>
        <p:blipFill>
          <a:blip r:embed="rId26" cstate="screen">
            <a:extLst>
              <a:ext uri="{28A0092B-C50C-407E-A947-70E740481C1C}">
                <a14:useLocalDpi xmlns:a14="http://schemas.microsoft.com/office/drawing/2010/main"/>
              </a:ext>
            </a:extLst>
          </a:blip>
          <a:srcRect/>
          <a:stretch/>
        </p:blipFill>
        <p:spPr>
          <a:xfrm>
            <a:off x="9419968" y="310116"/>
            <a:ext cx="2293965" cy="670543"/>
          </a:xfrm>
          <a:prstGeom prst="rect">
            <a:avLst/>
          </a:prstGeom>
        </p:spPr>
      </p:pic>
      <p:sp>
        <p:nvSpPr>
          <p:cNvPr id="26" name="Datumsplatzhalter 3">
            <a:extLst>
              <a:ext uri="{FF2B5EF4-FFF2-40B4-BE49-F238E27FC236}">
                <a16:creationId xmlns:a16="http://schemas.microsoft.com/office/drawing/2014/main" id="{F8ADC2CB-28A7-C144-BEC4-C2DECBDEAC66}"/>
              </a:ext>
            </a:extLst>
          </p:cNvPr>
          <p:cNvSpPr txBox="1">
            <a:spLocks/>
          </p:cNvSpPr>
          <p:nvPr userDrawn="1"/>
        </p:nvSpPr>
        <p:spPr>
          <a:xfrm>
            <a:off x="402014" y="6356350"/>
            <a:ext cx="1655116" cy="365125"/>
          </a:xfrm>
          <a:prstGeom prst="rect">
            <a:avLst/>
          </a:prstGeom>
        </p:spPr>
        <p:txBody>
          <a:bodyPr vert="horz" lIns="91440" tIns="45720" rIns="91440" bIns="45720" rtlCol="0" anchor="ctr"/>
          <a:lstStyle>
            <a:defPPr>
              <a:defRPr lang="de-DE"/>
            </a:defPPr>
            <a:lvl1pPr marL="0" algn="l" defTabSz="914400" rtl="0" eaLnBrk="1" latinLnBrk="0" hangingPunct="1">
              <a:defRPr sz="1200" b="1" kern="1200">
                <a:solidFill>
                  <a:srgbClr val="27338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E638955-1939-D448-8C56-5CCDC5B181E0}" type="slidenum">
              <a:rPr lang="de-DE" b="1" smtClean="0"/>
              <a:pPr marL="0" marR="0" lvl="0" indent="0" algn="l" defTabSz="914400" rtl="0" eaLnBrk="1" fontAlgn="auto" latinLnBrk="0" hangingPunct="1">
                <a:lnSpc>
                  <a:spcPct val="100000"/>
                </a:lnSpc>
                <a:spcBef>
                  <a:spcPts val="0"/>
                </a:spcBef>
                <a:spcAft>
                  <a:spcPts val="0"/>
                </a:spcAft>
                <a:buClrTx/>
                <a:buSzTx/>
                <a:buFontTx/>
                <a:buNone/>
                <a:tabLst/>
                <a:defRPr/>
              </a:pPr>
              <a:t>‹Nr.›</a:t>
            </a:fld>
            <a:r>
              <a:rPr lang="de-DE" b="1" dirty="0"/>
              <a:t> | </a:t>
            </a:r>
            <a:fld id="{83F58FB5-B846-2B49-B599-1AF4748833D6}" type="datetime1">
              <a:rPr lang="de-DE" b="0" smtClean="0"/>
              <a:pPr marL="0" marR="0" lvl="0" indent="0" algn="l" defTabSz="914400" rtl="0" eaLnBrk="1" fontAlgn="auto" latinLnBrk="0" hangingPunct="1">
                <a:lnSpc>
                  <a:spcPct val="100000"/>
                </a:lnSpc>
                <a:spcBef>
                  <a:spcPts val="0"/>
                </a:spcBef>
                <a:spcAft>
                  <a:spcPts val="0"/>
                </a:spcAft>
                <a:buClrTx/>
                <a:buSzTx/>
                <a:buFontTx/>
                <a:buNone/>
                <a:tabLst/>
                <a:defRPr/>
              </a:pPr>
              <a:t>21.08.2023</a:t>
            </a:fld>
            <a:r>
              <a:rPr lang="de-DE" b="1" dirty="0"/>
              <a:t> </a:t>
            </a:r>
          </a:p>
        </p:txBody>
      </p:sp>
    </p:spTree>
    <p:extLst>
      <p:ext uri="{BB962C8B-B14F-4D97-AF65-F5344CB8AC3E}">
        <p14:creationId xmlns:p14="http://schemas.microsoft.com/office/powerpoint/2010/main" val="1136813218"/>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Lst>
  <p:txStyles>
    <p:titleStyle>
      <a:lvl1pPr algn="l" defTabSz="914400" rtl="0" eaLnBrk="1" latinLnBrk="0" hangingPunct="1">
        <a:lnSpc>
          <a:spcPct val="90000"/>
        </a:lnSpc>
        <a:spcBef>
          <a:spcPct val="0"/>
        </a:spcBef>
        <a:buNone/>
        <a:defRPr sz="3000" b="1" kern="1200">
          <a:solidFill>
            <a:srgbClr val="26338A"/>
          </a:solidFill>
          <a:latin typeface="Arial" panose="020B0604020202020204" pitchFamily="34" charset="0"/>
          <a:ea typeface="+mj-ea"/>
          <a:cs typeface="Arial" panose="020B0604020202020204" pitchFamily="34" charset="0"/>
        </a:defRPr>
      </a:lvl1pPr>
    </p:titleStyle>
    <p:bodyStyle>
      <a:lvl1pPr marL="269875" indent="-269875" algn="l" defTabSz="914400" rtl="0" eaLnBrk="1" latinLnBrk="0" hangingPunct="1">
        <a:lnSpc>
          <a:spcPct val="90000"/>
        </a:lnSpc>
        <a:spcBef>
          <a:spcPts val="1000"/>
        </a:spcBef>
        <a:buFontTx/>
        <a:buBlip>
          <a:blip r:embed="rId27"/>
        </a:buBlip>
        <a:tabLst/>
        <a:defRPr sz="2000" b="1" kern="1200">
          <a:solidFill>
            <a:srgbClr val="26338A"/>
          </a:solidFill>
          <a:latin typeface="Arial" panose="020B0604020202020204" pitchFamily="34" charset="0"/>
          <a:ea typeface="+mn-ea"/>
          <a:cs typeface="Arial" panose="020B0604020202020204" pitchFamily="34" charset="0"/>
        </a:defRPr>
      </a:lvl1pPr>
      <a:lvl2pPr marL="719138" indent="-261938" algn="l" defTabSz="914400" rtl="0" eaLnBrk="1" latinLnBrk="0" hangingPunct="1">
        <a:lnSpc>
          <a:spcPct val="90000"/>
        </a:lnSpc>
        <a:spcBef>
          <a:spcPts val="500"/>
        </a:spcBef>
        <a:buFontTx/>
        <a:buBlip>
          <a:blip r:embed="rId27"/>
        </a:buBlip>
        <a:tabLst/>
        <a:defRPr sz="1800" kern="1200">
          <a:solidFill>
            <a:schemeClr val="tx1"/>
          </a:solidFill>
          <a:latin typeface="Arial" panose="020B0604020202020204" pitchFamily="34" charset="0"/>
          <a:ea typeface="+mn-ea"/>
          <a:cs typeface="Arial" panose="020B0604020202020204" pitchFamily="34" charset="0"/>
        </a:defRPr>
      </a:lvl2pPr>
      <a:lvl3pPr marL="1155700" indent="-241300" algn="l" defTabSz="914400" rtl="0" eaLnBrk="1" latinLnBrk="0" hangingPunct="1">
        <a:lnSpc>
          <a:spcPct val="90000"/>
        </a:lnSpc>
        <a:spcBef>
          <a:spcPts val="500"/>
        </a:spcBef>
        <a:buFontTx/>
        <a:buBlip>
          <a:blip r:embed="rId27"/>
        </a:buBlip>
        <a:tabLst/>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Tx/>
        <a:buBlip>
          <a:blip r:embed="rId27"/>
        </a:buBlip>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20A3182-0CE9-034C-8C42-6D7F8D2702B3}"/>
              </a:ext>
            </a:extLst>
          </p:cNvPr>
          <p:cNvSpPr>
            <a:spLocks noGrp="1"/>
          </p:cNvSpPr>
          <p:nvPr>
            <p:ph type="title"/>
          </p:nvPr>
        </p:nvSpPr>
        <p:spPr>
          <a:xfrm>
            <a:off x="497240" y="365126"/>
            <a:ext cx="8087695" cy="859520"/>
          </a:xfrm>
          <a:prstGeom prst="rect">
            <a:avLst/>
          </a:prstGeom>
        </p:spPr>
        <p:txBody>
          <a:bodyPr vert="horz" lIns="91440" tIns="45720" rIns="91440" bIns="45720" rtlCol="0" anchor="t">
            <a:normAutofit/>
          </a:bodyPr>
          <a:lstStyle/>
          <a:p>
            <a:r>
              <a:rPr lang="de-DE" dirty="0"/>
              <a:t>Mastertitelformat bearbeiten</a:t>
            </a:r>
          </a:p>
        </p:txBody>
      </p:sp>
      <p:sp>
        <p:nvSpPr>
          <p:cNvPr id="3" name="Textplatzhalter 2">
            <a:extLst>
              <a:ext uri="{FF2B5EF4-FFF2-40B4-BE49-F238E27FC236}">
                <a16:creationId xmlns:a16="http://schemas.microsoft.com/office/drawing/2014/main" id="{A7C87563-D9A7-4A41-A6C0-4A16F6A80489}"/>
              </a:ext>
            </a:extLst>
          </p:cNvPr>
          <p:cNvSpPr>
            <a:spLocks noGrp="1"/>
          </p:cNvSpPr>
          <p:nvPr>
            <p:ph type="body" idx="1"/>
          </p:nvPr>
        </p:nvSpPr>
        <p:spPr>
          <a:xfrm>
            <a:off x="497239" y="1662902"/>
            <a:ext cx="11216693"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p:txBody>
      </p:sp>
      <p:pic>
        <p:nvPicPr>
          <p:cNvPr id="11" name="Grafik 10">
            <a:extLst>
              <a:ext uri="{FF2B5EF4-FFF2-40B4-BE49-F238E27FC236}">
                <a16:creationId xmlns:a16="http://schemas.microsoft.com/office/drawing/2014/main" id="{5EB1330A-E4D9-1243-B7B4-A118E55765A8}"/>
              </a:ext>
            </a:extLst>
          </p:cNvPr>
          <p:cNvPicPr>
            <a:picLocks noChangeAspect="1"/>
          </p:cNvPicPr>
          <p:nvPr userDrawn="1"/>
        </p:nvPicPr>
        <p:blipFill>
          <a:blip r:embed="rId21" cstate="screen">
            <a:extLst>
              <a:ext uri="{28A0092B-C50C-407E-A947-70E740481C1C}">
                <a14:useLocalDpi xmlns:a14="http://schemas.microsoft.com/office/drawing/2010/main"/>
              </a:ext>
            </a:extLst>
          </a:blip>
          <a:srcRect/>
          <a:stretch/>
        </p:blipFill>
        <p:spPr>
          <a:xfrm>
            <a:off x="3533107" y="6400806"/>
            <a:ext cx="919203" cy="315800"/>
          </a:xfrm>
          <a:prstGeom prst="rect">
            <a:avLst/>
          </a:prstGeom>
        </p:spPr>
      </p:pic>
      <p:pic>
        <p:nvPicPr>
          <p:cNvPr id="13" name="Grafik 12">
            <a:extLst>
              <a:ext uri="{FF2B5EF4-FFF2-40B4-BE49-F238E27FC236}">
                <a16:creationId xmlns:a16="http://schemas.microsoft.com/office/drawing/2014/main" id="{64CE04E6-221B-A54A-A75B-2A61C227BADA}"/>
              </a:ext>
            </a:extLst>
          </p:cNvPr>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5130549" y="6436824"/>
            <a:ext cx="948197" cy="280013"/>
          </a:xfrm>
          <a:prstGeom prst="rect">
            <a:avLst/>
          </a:prstGeom>
        </p:spPr>
      </p:pic>
      <p:pic>
        <p:nvPicPr>
          <p:cNvPr id="15" name="Grafik 14">
            <a:extLst>
              <a:ext uri="{FF2B5EF4-FFF2-40B4-BE49-F238E27FC236}">
                <a16:creationId xmlns:a16="http://schemas.microsoft.com/office/drawing/2014/main" id="{8FD9DAA1-EE10-3F41-95CD-BBEE4D4C6D2E}"/>
              </a:ext>
            </a:extLst>
          </p:cNvPr>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6475030" y="6437347"/>
            <a:ext cx="1613193" cy="279258"/>
          </a:xfrm>
          <a:prstGeom prst="rect">
            <a:avLst/>
          </a:prstGeom>
        </p:spPr>
      </p:pic>
      <p:pic>
        <p:nvPicPr>
          <p:cNvPr id="17" name="Grafik 16" descr="Ein Bild, das Text enthält.&#10;&#10;Automatisch generierte Beschreibung">
            <a:extLst>
              <a:ext uri="{FF2B5EF4-FFF2-40B4-BE49-F238E27FC236}">
                <a16:creationId xmlns:a16="http://schemas.microsoft.com/office/drawing/2014/main" id="{FF5828D3-3702-B742-94D9-EB58C72D10FE}"/>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8524814" y="6400805"/>
            <a:ext cx="742624" cy="315800"/>
          </a:xfrm>
          <a:prstGeom prst="rect">
            <a:avLst/>
          </a:prstGeom>
        </p:spPr>
      </p:pic>
      <p:pic>
        <p:nvPicPr>
          <p:cNvPr id="19" name="Grafik 18" descr="Ein Bild, das Text enthält.&#10;&#10;Automatisch generierte Beschreibung">
            <a:extLst>
              <a:ext uri="{FF2B5EF4-FFF2-40B4-BE49-F238E27FC236}">
                <a16:creationId xmlns:a16="http://schemas.microsoft.com/office/drawing/2014/main" id="{4B1A3524-6518-5840-A297-E979DE276D4C}"/>
              </a:ext>
            </a:extLst>
          </p:cNvPr>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9662204" y="6303362"/>
            <a:ext cx="2090976" cy="470957"/>
          </a:xfrm>
          <a:prstGeom prst="rect">
            <a:avLst/>
          </a:prstGeom>
        </p:spPr>
      </p:pic>
      <p:sp>
        <p:nvSpPr>
          <p:cNvPr id="26" name="Datumsplatzhalter 3">
            <a:extLst>
              <a:ext uri="{FF2B5EF4-FFF2-40B4-BE49-F238E27FC236}">
                <a16:creationId xmlns:a16="http://schemas.microsoft.com/office/drawing/2014/main" id="{F8ADC2CB-28A7-C144-BEC4-C2DECBDEAC66}"/>
              </a:ext>
            </a:extLst>
          </p:cNvPr>
          <p:cNvSpPr txBox="1">
            <a:spLocks/>
          </p:cNvSpPr>
          <p:nvPr userDrawn="1"/>
        </p:nvSpPr>
        <p:spPr>
          <a:xfrm>
            <a:off x="402014" y="6356350"/>
            <a:ext cx="1655116" cy="365125"/>
          </a:xfrm>
          <a:prstGeom prst="rect">
            <a:avLst/>
          </a:prstGeom>
        </p:spPr>
        <p:txBody>
          <a:bodyPr vert="horz" lIns="91440" tIns="45720" rIns="91440" bIns="45720" rtlCol="0" anchor="ctr"/>
          <a:lstStyle>
            <a:defPPr>
              <a:defRPr lang="de-DE"/>
            </a:defPPr>
            <a:lvl1pPr marL="0" algn="l" defTabSz="914400" rtl="0" eaLnBrk="1" latinLnBrk="0" hangingPunct="1">
              <a:defRPr sz="1200" b="1" kern="1200">
                <a:solidFill>
                  <a:srgbClr val="27338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E638955-1939-D448-8C56-5CCDC5B181E0}" type="slidenum">
              <a:rPr lang="de-DE" b="1" smtClean="0"/>
              <a:pPr marL="0" marR="0" lvl="0" indent="0" algn="l" defTabSz="914400" rtl="0" eaLnBrk="1" fontAlgn="auto" latinLnBrk="0" hangingPunct="1">
                <a:lnSpc>
                  <a:spcPct val="100000"/>
                </a:lnSpc>
                <a:spcBef>
                  <a:spcPts val="0"/>
                </a:spcBef>
                <a:spcAft>
                  <a:spcPts val="0"/>
                </a:spcAft>
                <a:buClrTx/>
                <a:buSzTx/>
                <a:buFontTx/>
                <a:buNone/>
                <a:tabLst/>
                <a:defRPr/>
              </a:pPr>
              <a:t>‹Nr.›</a:t>
            </a:fld>
            <a:r>
              <a:rPr lang="de-DE" b="1" dirty="0"/>
              <a:t> | </a:t>
            </a:r>
            <a:fld id="{83F58FB5-B846-2B49-B599-1AF4748833D6}" type="datetime1">
              <a:rPr lang="de-DE" b="0" smtClean="0"/>
              <a:pPr marL="0" marR="0" lvl="0" indent="0" algn="l" defTabSz="914400" rtl="0" eaLnBrk="1" fontAlgn="auto" latinLnBrk="0" hangingPunct="1">
                <a:lnSpc>
                  <a:spcPct val="100000"/>
                </a:lnSpc>
                <a:spcBef>
                  <a:spcPts val="0"/>
                </a:spcBef>
                <a:spcAft>
                  <a:spcPts val="0"/>
                </a:spcAft>
                <a:buClrTx/>
                <a:buSzTx/>
                <a:buFontTx/>
                <a:buNone/>
                <a:tabLst/>
                <a:defRPr/>
              </a:pPr>
              <a:t>21.08.2023</a:t>
            </a:fld>
            <a:r>
              <a:rPr lang="de-DE" b="1" dirty="0"/>
              <a:t> </a:t>
            </a:r>
          </a:p>
        </p:txBody>
      </p:sp>
      <p:pic>
        <p:nvPicPr>
          <p:cNvPr id="12" name="Grafik 11">
            <a:extLst>
              <a:ext uri="{FF2B5EF4-FFF2-40B4-BE49-F238E27FC236}">
                <a16:creationId xmlns:a16="http://schemas.microsoft.com/office/drawing/2014/main" id="{EB0EB87A-212E-4637-97E9-1AAB580A8D1E}"/>
              </a:ext>
            </a:extLst>
          </p:cNvPr>
          <p:cNvPicPr>
            <a:picLocks noChangeAspect="1"/>
          </p:cNvPicPr>
          <p:nvPr userDrawn="1"/>
        </p:nvPicPr>
        <p:blipFill>
          <a:blip r:embed="rId26" cstate="screen">
            <a:extLst>
              <a:ext uri="{28A0092B-C50C-407E-A947-70E740481C1C}">
                <a14:useLocalDpi xmlns:a14="http://schemas.microsoft.com/office/drawing/2010/main"/>
              </a:ext>
            </a:extLst>
          </a:blip>
          <a:srcRect/>
          <a:stretch/>
        </p:blipFill>
        <p:spPr>
          <a:xfrm>
            <a:off x="9956293" y="375056"/>
            <a:ext cx="1757640" cy="468704"/>
          </a:xfrm>
          <a:prstGeom prst="rect">
            <a:avLst/>
          </a:prstGeom>
        </p:spPr>
      </p:pic>
    </p:spTree>
    <p:extLst>
      <p:ext uri="{BB962C8B-B14F-4D97-AF65-F5344CB8AC3E}">
        <p14:creationId xmlns:p14="http://schemas.microsoft.com/office/powerpoint/2010/main" val="3354164870"/>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 id="2147483769" r:id="rId17"/>
    <p:sldLayoutId id="2147483770" r:id="rId18"/>
    <p:sldLayoutId id="2147483771" r:id="rId19"/>
  </p:sldLayoutIdLst>
  <p:txStyles>
    <p:titleStyle>
      <a:lvl1pPr algn="l" defTabSz="914400" rtl="0" eaLnBrk="1" latinLnBrk="0" hangingPunct="1">
        <a:lnSpc>
          <a:spcPct val="90000"/>
        </a:lnSpc>
        <a:spcBef>
          <a:spcPct val="0"/>
        </a:spcBef>
        <a:buNone/>
        <a:defRPr sz="3000" b="1" kern="1200">
          <a:solidFill>
            <a:srgbClr val="26338A"/>
          </a:solidFill>
          <a:latin typeface="Arial" panose="020B0604020202020204" pitchFamily="34" charset="0"/>
          <a:ea typeface="+mj-ea"/>
          <a:cs typeface="Arial" panose="020B0604020202020204" pitchFamily="34" charset="0"/>
        </a:defRPr>
      </a:lvl1pPr>
    </p:titleStyle>
    <p:bodyStyle>
      <a:lvl1pPr marL="269875" indent="-269875" algn="l" defTabSz="914400" rtl="0" eaLnBrk="1" latinLnBrk="0" hangingPunct="1">
        <a:lnSpc>
          <a:spcPct val="90000"/>
        </a:lnSpc>
        <a:spcBef>
          <a:spcPts val="1000"/>
        </a:spcBef>
        <a:buFontTx/>
        <a:buBlip>
          <a:blip r:embed="rId27"/>
        </a:buBlip>
        <a:tabLst/>
        <a:defRPr sz="2000" b="1" kern="1200">
          <a:solidFill>
            <a:srgbClr val="26338A"/>
          </a:solidFill>
          <a:latin typeface="Arial" panose="020B0604020202020204" pitchFamily="34" charset="0"/>
          <a:ea typeface="+mn-ea"/>
          <a:cs typeface="Arial" panose="020B0604020202020204" pitchFamily="34" charset="0"/>
        </a:defRPr>
      </a:lvl1pPr>
      <a:lvl2pPr marL="719138" indent="-261938" algn="l" defTabSz="914400" rtl="0" eaLnBrk="1" latinLnBrk="0" hangingPunct="1">
        <a:lnSpc>
          <a:spcPct val="90000"/>
        </a:lnSpc>
        <a:spcBef>
          <a:spcPts val="500"/>
        </a:spcBef>
        <a:buFontTx/>
        <a:buBlip>
          <a:blip r:embed="rId27"/>
        </a:buBlip>
        <a:tabLst/>
        <a:defRPr sz="1800" kern="1200">
          <a:solidFill>
            <a:schemeClr val="tx1"/>
          </a:solidFill>
          <a:latin typeface="Arial" panose="020B0604020202020204" pitchFamily="34" charset="0"/>
          <a:ea typeface="+mn-ea"/>
          <a:cs typeface="Arial" panose="020B0604020202020204" pitchFamily="34" charset="0"/>
        </a:defRPr>
      </a:lvl2pPr>
      <a:lvl3pPr marL="1155700" indent="-241300" algn="l" defTabSz="914400" rtl="0" eaLnBrk="1" latinLnBrk="0" hangingPunct="1">
        <a:lnSpc>
          <a:spcPct val="90000"/>
        </a:lnSpc>
        <a:spcBef>
          <a:spcPts val="500"/>
        </a:spcBef>
        <a:buFontTx/>
        <a:buBlip>
          <a:blip r:embed="rId27"/>
        </a:buBlip>
        <a:tabLst/>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Tx/>
        <a:buBlip>
          <a:blip r:embed="rId27"/>
        </a:buBlip>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20A3182-0CE9-034C-8C42-6D7F8D2702B3}"/>
              </a:ext>
            </a:extLst>
          </p:cNvPr>
          <p:cNvSpPr>
            <a:spLocks noGrp="1"/>
          </p:cNvSpPr>
          <p:nvPr>
            <p:ph type="title"/>
          </p:nvPr>
        </p:nvSpPr>
        <p:spPr>
          <a:xfrm>
            <a:off x="497240" y="365126"/>
            <a:ext cx="8087695" cy="859520"/>
          </a:xfrm>
          <a:prstGeom prst="rect">
            <a:avLst/>
          </a:prstGeom>
        </p:spPr>
        <p:txBody>
          <a:bodyPr vert="horz" lIns="91440" tIns="45720" rIns="91440" bIns="45720" rtlCol="0" anchor="t">
            <a:normAutofit/>
          </a:bodyPr>
          <a:lstStyle/>
          <a:p>
            <a:r>
              <a:rPr lang="de-DE" dirty="0"/>
              <a:t>Mastertitelformat bearbeiten</a:t>
            </a:r>
          </a:p>
        </p:txBody>
      </p:sp>
      <p:sp>
        <p:nvSpPr>
          <p:cNvPr id="3" name="Textplatzhalter 2">
            <a:extLst>
              <a:ext uri="{FF2B5EF4-FFF2-40B4-BE49-F238E27FC236}">
                <a16:creationId xmlns:a16="http://schemas.microsoft.com/office/drawing/2014/main" id="{A7C87563-D9A7-4A41-A6C0-4A16F6A80489}"/>
              </a:ext>
            </a:extLst>
          </p:cNvPr>
          <p:cNvSpPr>
            <a:spLocks noGrp="1"/>
          </p:cNvSpPr>
          <p:nvPr>
            <p:ph type="body" idx="1"/>
          </p:nvPr>
        </p:nvSpPr>
        <p:spPr>
          <a:xfrm>
            <a:off x="497239" y="1662902"/>
            <a:ext cx="11216693"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p:txBody>
      </p:sp>
      <p:pic>
        <p:nvPicPr>
          <p:cNvPr id="11" name="Grafik 10">
            <a:extLst>
              <a:ext uri="{FF2B5EF4-FFF2-40B4-BE49-F238E27FC236}">
                <a16:creationId xmlns:a16="http://schemas.microsoft.com/office/drawing/2014/main" id="{5EB1330A-E4D9-1243-B7B4-A118E55765A8}"/>
              </a:ext>
            </a:extLst>
          </p:cNvPr>
          <p:cNvPicPr>
            <a:picLocks noChangeAspect="1"/>
          </p:cNvPicPr>
          <p:nvPr userDrawn="1"/>
        </p:nvPicPr>
        <p:blipFill>
          <a:blip r:embed="rId21" cstate="screen">
            <a:extLst>
              <a:ext uri="{28A0092B-C50C-407E-A947-70E740481C1C}">
                <a14:useLocalDpi xmlns:a14="http://schemas.microsoft.com/office/drawing/2010/main"/>
              </a:ext>
            </a:extLst>
          </a:blip>
          <a:srcRect/>
          <a:stretch/>
        </p:blipFill>
        <p:spPr>
          <a:xfrm>
            <a:off x="3533107" y="6400806"/>
            <a:ext cx="919203" cy="315800"/>
          </a:xfrm>
          <a:prstGeom prst="rect">
            <a:avLst/>
          </a:prstGeom>
        </p:spPr>
      </p:pic>
      <p:pic>
        <p:nvPicPr>
          <p:cNvPr id="13" name="Grafik 12">
            <a:extLst>
              <a:ext uri="{FF2B5EF4-FFF2-40B4-BE49-F238E27FC236}">
                <a16:creationId xmlns:a16="http://schemas.microsoft.com/office/drawing/2014/main" id="{64CE04E6-221B-A54A-A75B-2A61C227BADA}"/>
              </a:ext>
            </a:extLst>
          </p:cNvPr>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5130549" y="6436824"/>
            <a:ext cx="948197" cy="280013"/>
          </a:xfrm>
          <a:prstGeom prst="rect">
            <a:avLst/>
          </a:prstGeom>
        </p:spPr>
      </p:pic>
      <p:pic>
        <p:nvPicPr>
          <p:cNvPr id="15" name="Grafik 14">
            <a:extLst>
              <a:ext uri="{FF2B5EF4-FFF2-40B4-BE49-F238E27FC236}">
                <a16:creationId xmlns:a16="http://schemas.microsoft.com/office/drawing/2014/main" id="{8FD9DAA1-EE10-3F41-95CD-BBEE4D4C6D2E}"/>
              </a:ext>
            </a:extLst>
          </p:cNvPr>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6475030" y="6437347"/>
            <a:ext cx="1613193" cy="279258"/>
          </a:xfrm>
          <a:prstGeom prst="rect">
            <a:avLst/>
          </a:prstGeom>
        </p:spPr>
      </p:pic>
      <p:pic>
        <p:nvPicPr>
          <p:cNvPr id="17" name="Grafik 16" descr="Ein Bild, das Text enthält.&#10;&#10;Automatisch generierte Beschreibung">
            <a:extLst>
              <a:ext uri="{FF2B5EF4-FFF2-40B4-BE49-F238E27FC236}">
                <a16:creationId xmlns:a16="http://schemas.microsoft.com/office/drawing/2014/main" id="{FF5828D3-3702-B742-94D9-EB58C72D10FE}"/>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8524814" y="6400805"/>
            <a:ext cx="742624" cy="315800"/>
          </a:xfrm>
          <a:prstGeom prst="rect">
            <a:avLst/>
          </a:prstGeom>
        </p:spPr>
      </p:pic>
      <p:pic>
        <p:nvPicPr>
          <p:cNvPr id="19" name="Grafik 18" descr="Ein Bild, das Text enthält.&#10;&#10;Automatisch generierte Beschreibung">
            <a:extLst>
              <a:ext uri="{FF2B5EF4-FFF2-40B4-BE49-F238E27FC236}">
                <a16:creationId xmlns:a16="http://schemas.microsoft.com/office/drawing/2014/main" id="{4B1A3524-6518-5840-A297-E979DE276D4C}"/>
              </a:ext>
            </a:extLst>
          </p:cNvPr>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9662204" y="6303362"/>
            <a:ext cx="2090976" cy="470957"/>
          </a:xfrm>
          <a:prstGeom prst="rect">
            <a:avLst/>
          </a:prstGeom>
        </p:spPr>
      </p:pic>
      <p:pic>
        <p:nvPicPr>
          <p:cNvPr id="20" name="Grafik 19">
            <a:extLst>
              <a:ext uri="{FF2B5EF4-FFF2-40B4-BE49-F238E27FC236}">
                <a16:creationId xmlns:a16="http://schemas.microsoft.com/office/drawing/2014/main" id="{C2C15016-F128-8C4C-820F-88B27B7BF90B}"/>
              </a:ext>
            </a:extLst>
          </p:cNvPr>
          <p:cNvPicPr>
            <a:picLocks noChangeAspect="1"/>
          </p:cNvPicPr>
          <p:nvPr userDrawn="1"/>
        </p:nvPicPr>
        <p:blipFill>
          <a:blip r:embed="rId26" cstate="screen">
            <a:extLst>
              <a:ext uri="{28A0092B-C50C-407E-A947-70E740481C1C}">
                <a14:useLocalDpi xmlns:a14="http://schemas.microsoft.com/office/drawing/2010/main"/>
              </a:ext>
            </a:extLst>
          </a:blip>
          <a:srcRect/>
          <a:stretch/>
        </p:blipFill>
        <p:spPr>
          <a:xfrm>
            <a:off x="9265307" y="365126"/>
            <a:ext cx="2448626" cy="332822"/>
          </a:xfrm>
          <a:prstGeom prst="rect">
            <a:avLst/>
          </a:prstGeom>
        </p:spPr>
      </p:pic>
      <p:sp>
        <p:nvSpPr>
          <p:cNvPr id="26" name="Datumsplatzhalter 3">
            <a:extLst>
              <a:ext uri="{FF2B5EF4-FFF2-40B4-BE49-F238E27FC236}">
                <a16:creationId xmlns:a16="http://schemas.microsoft.com/office/drawing/2014/main" id="{F8ADC2CB-28A7-C144-BEC4-C2DECBDEAC66}"/>
              </a:ext>
            </a:extLst>
          </p:cNvPr>
          <p:cNvSpPr txBox="1">
            <a:spLocks/>
          </p:cNvSpPr>
          <p:nvPr userDrawn="1"/>
        </p:nvSpPr>
        <p:spPr>
          <a:xfrm>
            <a:off x="402014" y="6356350"/>
            <a:ext cx="1655116" cy="365125"/>
          </a:xfrm>
          <a:prstGeom prst="rect">
            <a:avLst/>
          </a:prstGeom>
        </p:spPr>
        <p:txBody>
          <a:bodyPr vert="horz" lIns="91440" tIns="45720" rIns="91440" bIns="45720" rtlCol="0" anchor="ctr"/>
          <a:lstStyle>
            <a:defPPr>
              <a:defRPr lang="de-DE"/>
            </a:defPPr>
            <a:lvl1pPr marL="0" algn="l" defTabSz="914400" rtl="0" eaLnBrk="1" latinLnBrk="0" hangingPunct="1">
              <a:defRPr sz="1200" b="1" kern="1200">
                <a:solidFill>
                  <a:srgbClr val="27338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E638955-1939-D448-8C56-5CCDC5B181E0}" type="slidenum">
              <a:rPr lang="de-DE" b="1" smtClean="0"/>
              <a:pPr marL="0" marR="0" lvl="0" indent="0" algn="l" defTabSz="914400" rtl="0" eaLnBrk="1" fontAlgn="auto" latinLnBrk="0" hangingPunct="1">
                <a:lnSpc>
                  <a:spcPct val="100000"/>
                </a:lnSpc>
                <a:spcBef>
                  <a:spcPts val="0"/>
                </a:spcBef>
                <a:spcAft>
                  <a:spcPts val="0"/>
                </a:spcAft>
                <a:buClrTx/>
                <a:buSzTx/>
                <a:buFontTx/>
                <a:buNone/>
                <a:tabLst/>
                <a:defRPr/>
              </a:pPr>
              <a:t>‹Nr.›</a:t>
            </a:fld>
            <a:r>
              <a:rPr lang="de-DE" b="1" dirty="0"/>
              <a:t> | </a:t>
            </a:r>
            <a:fld id="{83F58FB5-B846-2B49-B599-1AF4748833D6}" type="datetime1">
              <a:rPr lang="de-DE" b="0" smtClean="0"/>
              <a:pPr marL="0" marR="0" lvl="0" indent="0" algn="l" defTabSz="914400" rtl="0" eaLnBrk="1" fontAlgn="auto" latinLnBrk="0" hangingPunct="1">
                <a:lnSpc>
                  <a:spcPct val="100000"/>
                </a:lnSpc>
                <a:spcBef>
                  <a:spcPts val="0"/>
                </a:spcBef>
                <a:spcAft>
                  <a:spcPts val="0"/>
                </a:spcAft>
                <a:buClrTx/>
                <a:buSzTx/>
                <a:buFontTx/>
                <a:buNone/>
                <a:tabLst/>
                <a:defRPr/>
              </a:pPr>
              <a:t>21.08.2023</a:t>
            </a:fld>
            <a:r>
              <a:rPr lang="de-DE" b="1" dirty="0"/>
              <a:t> </a:t>
            </a:r>
          </a:p>
        </p:txBody>
      </p:sp>
    </p:spTree>
    <p:extLst>
      <p:ext uri="{BB962C8B-B14F-4D97-AF65-F5344CB8AC3E}">
        <p14:creationId xmlns:p14="http://schemas.microsoft.com/office/powerpoint/2010/main" val="4024411000"/>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 id="2147483731" r:id="rId19"/>
  </p:sldLayoutIdLst>
  <p:txStyles>
    <p:titleStyle>
      <a:lvl1pPr algn="l" defTabSz="914400" rtl="0" eaLnBrk="1" latinLnBrk="0" hangingPunct="1">
        <a:lnSpc>
          <a:spcPct val="90000"/>
        </a:lnSpc>
        <a:spcBef>
          <a:spcPct val="0"/>
        </a:spcBef>
        <a:buNone/>
        <a:defRPr sz="3000" b="1" kern="1200">
          <a:solidFill>
            <a:srgbClr val="26338A"/>
          </a:solidFill>
          <a:latin typeface="Arial" panose="020B0604020202020204" pitchFamily="34" charset="0"/>
          <a:ea typeface="+mj-ea"/>
          <a:cs typeface="Arial" panose="020B0604020202020204" pitchFamily="34" charset="0"/>
        </a:defRPr>
      </a:lvl1pPr>
    </p:titleStyle>
    <p:bodyStyle>
      <a:lvl1pPr marL="269875" indent="-269875" algn="l" defTabSz="914400" rtl="0" eaLnBrk="1" latinLnBrk="0" hangingPunct="1">
        <a:lnSpc>
          <a:spcPct val="90000"/>
        </a:lnSpc>
        <a:spcBef>
          <a:spcPts val="1000"/>
        </a:spcBef>
        <a:buFontTx/>
        <a:buBlip>
          <a:blip r:embed="rId27"/>
        </a:buBlip>
        <a:tabLst/>
        <a:defRPr sz="2000" b="1" kern="1200">
          <a:solidFill>
            <a:srgbClr val="26338A"/>
          </a:solidFill>
          <a:latin typeface="Arial" panose="020B0604020202020204" pitchFamily="34" charset="0"/>
          <a:ea typeface="+mn-ea"/>
          <a:cs typeface="Arial" panose="020B0604020202020204" pitchFamily="34" charset="0"/>
        </a:defRPr>
      </a:lvl1pPr>
      <a:lvl2pPr marL="719138" indent="-261938" algn="l" defTabSz="914400" rtl="0" eaLnBrk="1" latinLnBrk="0" hangingPunct="1">
        <a:lnSpc>
          <a:spcPct val="90000"/>
        </a:lnSpc>
        <a:spcBef>
          <a:spcPts val="500"/>
        </a:spcBef>
        <a:buFontTx/>
        <a:buBlip>
          <a:blip r:embed="rId27"/>
        </a:buBlip>
        <a:tabLst/>
        <a:defRPr sz="1800" kern="1200">
          <a:solidFill>
            <a:schemeClr val="tx1"/>
          </a:solidFill>
          <a:latin typeface="Arial" panose="020B0604020202020204" pitchFamily="34" charset="0"/>
          <a:ea typeface="+mn-ea"/>
          <a:cs typeface="Arial" panose="020B0604020202020204" pitchFamily="34" charset="0"/>
        </a:defRPr>
      </a:lvl2pPr>
      <a:lvl3pPr marL="1155700" indent="-241300" algn="l" defTabSz="914400" rtl="0" eaLnBrk="1" latinLnBrk="0" hangingPunct="1">
        <a:lnSpc>
          <a:spcPct val="90000"/>
        </a:lnSpc>
        <a:spcBef>
          <a:spcPts val="500"/>
        </a:spcBef>
        <a:buFontTx/>
        <a:buBlip>
          <a:blip r:embed="rId27"/>
        </a:buBlip>
        <a:tabLst/>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Tx/>
        <a:buBlip>
          <a:blip r:embed="rId27"/>
        </a:buBlip>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20A3182-0CE9-034C-8C42-6D7F8D2702B3}"/>
              </a:ext>
            </a:extLst>
          </p:cNvPr>
          <p:cNvSpPr>
            <a:spLocks noGrp="1"/>
          </p:cNvSpPr>
          <p:nvPr>
            <p:ph type="title"/>
          </p:nvPr>
        </p:nvSpPr>
        <p:spPr>
          <a:xfrm>
            <a:off x="497240" y="365126"/>
            <a:ext cx="8087695" cy="859520"/>
          </a:xfrm>
          <a:prstGeom prst="rect">
            <a:avLst/>
          </a:prstGeom>
        </p:spPr>
        <p:txBody>
          <a:bodyPr vert="horz" lIns="91440" tIns="45720" rIns="91440" bIns="45720" rtlCol="0" anchor="t">
            <a:normAutofit/>
          </a:bodyPr>
          <a:lstStyle/>
          <a:p>
            <a:r>
              <a:rPr lang="de-DE" dirty="0"/>
              <a:t>Mastertitelformat bearbeiten</a:t>
            </a:r>
          </a:p>
        </p:txBody>
      </p:sp>
      <p:sp>
        <p:nvSpPr>
          <p:cNvPr id="3" name="Textplatzhalter 2">
            <a:extLst>
              <a:ext uri="{FF2B5EF4-FFF2-40B4-BE49-F238E27FC236}">
                <a16:creationId xmlns:a16="http://schemas.microsoft.com/office/drawing/2014/main" id="{A7C87563-D9A7-4A41-A6C0-4A16F6A80489}"/>
              </a:ext>
            </a:extLst>
          </p:cNvPr>
          <p:cNvSpPr>
            <a:spLocks noGrp="1"/>
          </p:cNvSpPr>
          <p:nvPr>
            <p:ph type="body" idx="1"/>
          </p:nvPr>
        </p:nvSpPr>
        <p:spPr>
          <a:xfrm>
            <a:off x="497239" y="1662902"/>
            <a:ext cx="11216693"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p:txBody>
      </p:sp>
      <p:pic>
        <p:nvPicPr>
          <p:cNvPr id="11" name="Grafik 10">
            <a:extLst>
              <a:ext uri="{FF2B5EF4-FFF2-40B4-BE49-F238E27FC236}">
                <a16:creationId xmlns:a16="http://schemas.microsoft.com/office/drawing/2014/main" id="{5EB1330A-E4D9-1243-B7B4-A118E55765A8}"/>
              </a:ext>
            </a:extLst>
          </p:cNvPr>
          <p:cNvPicPr>
            <a:picLocks noChangeAspect="1"/>
          </p:cNvPicPr>
          <p:nvPr userDrawn="1"/>
        </p:nvPicPr>
        <p:blipFill>
          <a:blip r:embed="rId21" cstate="screen">
            <a:extLst>
              <a:ext uri="{28A0092B-C50C-407E-A947-70E740481C1C}">
                <a14:useLocalDpi xmlns:a14="http://schemas.microsoft.com/office/drawing/2010/main"/>
              </a:ext>
            </a:extLst>
          </a:blip>
          <a:srcRect/>
          <a:stretch/>
        </p:blipFill>
        <p:spPr>
          <a:xfrm>
            <a:off x="3533107" y="6400806"/>
            <a:ext cx="919203" cy="315800"/>
          </a:xfrm>
          <a:prstGeom prst="rect">
            <a:avLst/>
          </a:prstGeom>
        </p:spPr>
      </p:pic>
      <p:pic>
        <p:nvPicPr>
          <p:cNvPr id="13" name="Grafik 12">
            <a:extLst>
              <a:ext uri="{FF2B5EF4-FFF2-40B4-BE49-F238E27FC236}">
                <a16:creationId xmlns:a16="http://schemas.microsoft.com/office/drawing/2014/main" id="{64CE04E6-221B-A54A-A75B-2A61C227BADA}"/>
              </a:ext>
            </a:extLst>
          </p:cNvPr>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5130549" y="6436824"/>
            <a:ext cx="948197" cy="280013"/>
          </a:xfrm>
          <a:prstGeom prst="rect">
            <a:avLst/>
          </a:prstGeom>
        </p:spPr>
      </p:pic>
      <p:pic>
        <p:nvPicPr>
          <p:cNvPr id="15" name="Grafik 14">
            <a:extLst>
              <a:ext uri="{FF2B5EF4-FFF2-40B4-BE49-F238E27FC236}">
                <a16:creationId xmlns:a16="http://schemas.microsoft.com/office/drawing/2014/main" id="{8FD9DAA1-EE10-3F41-95CD-BBEE4D4C6D2E}"/>
              </a:ext>
            </a:extLst>
          </p:cNvPr>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6475030" y="6437347"/>
            <a:ext cx="1613193" cy="279258"/>
          </a:xfrm>
          <a:prstGeom prst="rect">
            <a:avLst/>
          </a:prstGeom>
        </p:spPr>
      </p:pic>
      <p:pic>
        <p:nvPicPr>
          <p:cNvPr id="17" name="Grafik 16" descr="Ein Bild, das Text enthält.&#10;&#10;Automatisch generierte Beschreibung">
            <a:extLst>
              <a:ext uri="{FF2B5EF4-FFF2-40B4-BE49-F238E27FC236}">
                <a16:creationId xmlns:a16="http://schemas.microsoft.com/office/drawing/2014/main" id="{FF5828D3-3702-B742-94D9-EB58C72D10FE}"/>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8524814" y="6400805"/>
            <a:ext cx="742624" cy="315800"/>
          </a:xfrm>
          <a:prstGeom prst="rect">
            <a:avLst/>
          </a:prstGeom>
        </p:spPr>
      </p:pic>
      <p:pic>
        <p:nvPicPr>
          <p:cNvPr id="19" name="Grafik 18" descr="Ein Bild, das Text enthält.&#10;&#10;Automatisch generierte Beschreibung">
            <a:extLst>
              <a:ext uri="{FF2B5EF4-FFF2-40B4-BE49-F238E27FC236}">
                <a16:creationId xmlns:a16="http://schemas.microsoft.com/office/drawing/2014/main" id="{4B1A3524-6518-5840-A297-E979DE276D4C}"/>
              </a:ext>
            </a:extLst>
          </p:cNvPr>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9662204" y="6303362"/>
            <a:ext cx="2090976" cy="470957"/>
          </a:xfrm>
          <a:prstGeom prst="rect">
            <a:avLst/>
          </a:prstGeom>
        </p:spPr>
      </p:pic>
      <p:sp>
        <p:nvSpPr>
          <p:cNvPr id="26" name="Datumsplatzhalter 3">
            <a:extLst>
              <a:ext uri="{FF2B5EF4-FFF2-40B4-BE49-F238E27FC236}">
                <a16:creationId xmlns:a16="http://schemas.microsoft.com/office/drawing/2014/main" id="{F8ADC2CB-28A7-C144-BEC4-C2DECBDEAC66}"/>
              </a:ext>
            </a:extLst>
          </p:cNvPr>
          <p:cNvSpPr txBox="1">
            <a:spLocks/>
          </p:cNvSpPr>
          <p:nvPr userDrawn="1"/>
        </p:nvSpPr>
        <p:spPr>
          <a:xfrm>
            <a:off x="402014" y="6356350"/>
            <a:ext cx="1655116" cy="365125"/>
          </a:xfrm>
          <a:prstGeom prst="rect">
            <a:avLst/>
          </a:prstGeom>
        </p:spPr>
        <p:txBody>
          <a:bodyPr vert="horz" lIns="91440" tIns="45720" rIns="91440" bIns="45720" rtlCol="0" anchor="ctr"/>
          <a:lstStyle>
            <a:defPPr>
              <a:defRPr lang="de-DE"/>
            </a:defPPr>
            <a:lvl1pPr marL="0" algn="l" defTabSz="914400" rtl="0" eaLnBrk="1" latinLnBrk="0" hangingPunct="1">
              <a:defRPr sz="1200" b="1" kern="1200">
                <a:solidFill>
                  <a:srgbClr val="27338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E638955-1939-D448-8C56-5CCDC5B181E0}" type="slidenum">
              <a:rPr lang="de-DE" b="1" smtClean="0"/>
              <a:pPr marL="0" marR="0" lvl="0" indent="0" algn="l" defTabSz="914400" rtl="0" eaLnBrk="1" fontAlgn="auto" latinLnBrk="0" hangingPunct="1">
                <a:lnSpc>
                  <a:spcPct val="100000"/>
                </a:lnSpc>
                <a:spcBef>
                  <a:spcPts val="0"/>
                </a:spcBef>
                <a:spcAft>
                  <a:spcPts val="0"/>
                </a:spcAft>
                <a:buClrTx/>
                <a:buSzTx/>
                <a:buFontTx/>
                <a:buNone/>
                <a:tabLst/>
                <a:defRPr/>
              </a:pPr>
              <a:t>‹Nr.›</a:t>
            </a:fld>
            <a:r>
              <a:rPr lang="de-DE" b="1" dirty="0"/>
              <a:t> | </a:t>
            </a:r>
            <a:fld id="{83F58FB5-B846-2B49-B599-1AF4748833D6}" type="datetime1">
              <a:rPr lang="de-DE" b="0" smtClean="0"/>
              <a:pPr marL="0" marR="0" lvl="0" indent="0" algn="l" defTabSz="914400" rtl="0" eaLnBrk="1" fontAlgn="auto" latinLnBrk="0" hangingPunct="1">
                <a:lnSpc>
                  <a:spcPct val="100000"/>
                </a:lnSpc>
                <a:spcBef>
                  <a:spcPts val="0"/>
                </a:spcBef>
                <a:spcAft>
                  <a:spcPts val="0"/>
                </a:spcAft>
                <a:buClrTx/>
                <a:buSzTx/>
                <a:buFontTx/>
                <a:buNone/>
                <a:tabLst/>
                <a:defRPr/>
              </a:pPr>
              <a:t>21.08.2023</a:t>
            </a:fld>
            <a:r>
              <a:rPr lang="de-DE" b="1" dirty="0"/>
              <a:t> </a:t>
            </a:r>
          </a:p>
        </p:txBody>
      </p:sp>
      <p:pic>
        <p:nvPicPr>
          <p:cNvPr id="12" name="Grafik 11">
            <a:extLst>
              <a:ext uri="{FF2B5EF4-FFF2-40B4-BE49-F238E27FC236}">
                <a16:creationId xmlns:a16="http://schemas.microsoft.com/office/drawing/2014/main" id="{7517A01F-40F5-4BCE-97CC-4D5E9747D6B4}"/>
              </a:ext>
            </a:extLst>
          </p:cNvPr>
          <p:cNvPicPr>
            <a:picLocks noChangeAspect="1"/>
          </p:cNvPicPr>
          <p:nvPr userDrawn="1"/>
        </p:nvPicPr>
        <p:blipFill>
          <a:blip r:embed="rId26" cstate="screen">
            <a:extLst>
              <a:ext uri="{28A0092B-C50C-407E-A947-70E740481C1C}">
                <a14:useLocalDpi xmlns:a14="http://schemas.microsoft.com/office/drawing/2010/main"/>
              </a:ext>
            </a:extLst>
          </a:blip>
          <a:srcRect/>
          <a:stretch/>
        </p:blipFill>
        <p:spPr>
          <a:xfrm>
            <a:off x="9956293" y="378140"/>
            <a:ext cx="1757640" cy="462536"/>
          </a:xfrm>
          <a:prstGeom prst="rect">
            <a:avLst/>
          </a:prstGeom>
        </p:spPr>
      </p:pic>
    </p:spTree>
    <p:extLst>
      <p:ext uri="{BB962C8B-B14F-4D97-AF65-F5344CB8AC3E}">
        <p14:creationId xmlns:p14="http://schemas.microsoft.com/office/powerpoint/2010/main" val="322421092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 id="2147483750" r:id="rId18"/>
    <p:sldLayoutId id="2147483751" r:id="rId19"/>
  </p:sldLayoutIdLst>
  <p:txStyles>
    <p:titleStyle>
      <a:lvl1pPr algn="l" defTabSz="914400" rtl="0" eaLnBrk="1" latinLnBrk="0" hangingPunct="1">
        <a:lnSpc>
          <a:spcPct val="90000"/>
        </a:lnSpc>
        <a:spcBef>
          <a:spcPct val="0"/>
        </a:spcBef>
        <a:buNone/>
        <a:defRPr sz="3000" b="1" kern="1200">
          <a:solidFill>
            <a:srgbClr val="26338A"/>
          </a:solidFill>
          <a:latin typeface="Arial" panose="020B0604020202020204" pitchFamily="34" charset="0"/>
          <a:ea typeface="+mj-ea"/>
          <a:cs typeface="Arial" panose="020B0604020202020204" pitchFamily="34" charset="0"/>
        </a:defRPr>
      </a:lvl1pPr>
    </p:titleStyle>
    <p:bodyStyle>
      <a:lvl1pPr marL="269875" indent="-269875" algn="l" defTabSz="914400" rtl="0" eaLnBrk="1" latinLnBrk="0" hangingPunct="1">
        <a:lnSpc>
          <a:spcPct val="90000"/>
        </a:lnSpc>
        <a:spcBef>
          <a:spcPts val="1000"/>
        </a:spcBef>
        <a:buFontTx/>
        <a:buBlip>
          <a:blip r:embed="rId27"/>
        </a:buBlip>
        <a:tabLst/>
        <a:defRPr sz="2000" b="1" kern="1200">
          <a:solidFill>
            <a:srgbClr val="26338A"/>
          </a:solidFill>
          <a:latin typeface="Arial" panose="020B0604020202020204" pitchFamily="34" charset="0"/>
          <a:ea typeface="+mn-ea"/>
          <a:cs typeface="Arial" panose="020B0604020202020204" pitchFamily="34" charset="0"/>
        </a:defRPr>
      </a:lvl1pPr>
      <a:lvl2pPr marL="719138" indent="-261938" algn="l" defTabSz="914400" rtl="0" eaLnBrk="1" latinLnBrk="0" hangingPunct="1">
        <a:lnSpc>
          <a:spcPct val="90000"/>
        </a:lnSpc>
        <a:spcBef>
          <a:spcPts val="500"/>
        </a:spcBef>
        <a:buFontTx/>
        <a:buBlip>
          <a:blip r:embed="rId27"/>
        </a:buBlip>
        <a:tabLst/>
        <a:defRPr sz="1800" kern="1200">
          <a:solidFill>
            <a:schemeClr val="tx1"/>
          </a:solidFill>
          <a:latin typeface="Arial" panose="020B0604020202020204" pitchFamily="34" charset="0"/>
          <a:ea typeface="+mn-ea"/>
          <a:cs typeface="Arial" panose="020B0604020202020204" pitchFamily="34" charset="0"/>
        </a:defRPr>
      </a:lvl2pPr>
      <a:lvl3pPr marL="1155700" indent="-241300" algn="l" defTabSz="914400" rtl="0" eaLnBrk="1" latinLnBrk="0" hangingPunct="1">
        <a:lnSpc>
          <a:spcPct val="90000"/>
        </a:lnSpc>
        <a:spcBef>
          <a:spcPts val="500"/>
        </a:spcBef>
        <a:buFontTx/>
        <a:buBlip>
          <a:blip r:embed="rId27"/>
        </a:buBlip>
        <a:tabLst/>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Tx/>
        <a:buBlip>
          <a:blip r:embed="rId27"/>
        </a:buBlip>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image" Target="../media/image28.png"/><Relationship Id="rId1" Type="http://schemas.openxmlformats.org/officeDocument/2006/relationships/slideLayout" Target="../slideLayouts/slideLayout19.xml"/><Relationship Id="rId6" Type="http://schemas.openxmlformats.org/officeDocument/2006/relationships/image" Target="../media/image7.png"/><Relationship Id="rId11" Type="http://schemas.openxmlformats.org/officeDocument/2006/relationships/image" Target="../media/image36.png"/><Relationship Id="rId5" Type="http://schemas.openxmlformats.org/officeDocument/2006/relationships/image" Target="../media/image31.jpeg"/><Relationship Id="rId10" Type="http://schemas.openxmlformats.org/officeDocument/2006/relationships/image" Target="../media/image35.jpeg"/><Relationship Id="rId4" Type="http://schemas.openxmlformats.org/officeDocument/2006/relationships/image" Target="../media/image30.png"/><Relationship Id="rId9"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www.koko-dus.de/" TargetMode="External"/><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hyperlink" Target="https://www.koko-dus.de/kontakt/" TargetMode="External"/><Relationship Id="rId2" Type="http://schemas.openxmlformats.org/officeDocument/2006/relationships/hyperlink" Target="mailto:ute.scheid@duesseldorf.de"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jjc-dus.de/"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hyperlink" Target="http://www.biwenav.de/" TargetMode="External"/><Relationship Id="rId7"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hyperlink" Target="http://www.biwenav.de/schule-vorbei-was-nun"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A45A36-41E1-604D-913D-14B079F26BEB}"/>
              </a:ext>
            </a:extLst>
          </p:cNvPr>
          <p:cNvSpPr>
            <a:spLocks noGrp="1"/>
          </p:cNvSpPr>
          <p:nvPr>
            <p:ph type="ctrTitle"/>
          </p:nvPr>
        </p:nvSpPr>
        <p:spPr>
          <a:xfrm>
            <a:off x="838200" y="2316163"/>
            <a:ext cx="10683240" cy="2387600"/>
          </a:xfrm>
        </p:spPr>
        <p:txBody>
          <a:bodyPr>
            <a:normAutofit/>
          </a:bodyPr>
          <a:lstStyle/>
          <a:p>
            <a:r>
              <a:rPr lang="de-DE" dirty="0"/>
              <a:t>Grundlagen </a:t>
            </a:r>
            <a:r>
              <a:rPr lang="de-DE" dirty="0" err="1"/>
              <a:t>KAoA</a:t>
            </a:r>
            <a:endParaRPr lang="de-DE" dirty="0"/>
          </a:p>
        </p:txBody>
      </p:sp>
      <p:sp>
        <p:nvSpPr>
          <p:cNvPr id="3" name="Untertitel 2">
            <a:extLst>
              <a:ext uri="{FF2B5EF4-FFF2-40B4-BE49-F238E27FC236}">
                <a16:creationId xmlns:a16="http://schemas.microsoft.com/office/drawing/2014/main" id="{527A9586-0CB2-F44E-A32E-B5366CFD10BB}"/>
              </a:ext>
            </a:extLst>
          </p:cNvPr>
          <p:cNvSpPr>
            <a:spLocks noGrp="1"/>
          </p:cNvSpPr>
          <p:nvPr>
            <p:ph type="subTitle" idx="1"/>
          </p:nvPr>
        </p:nvSpPr>
        <p:spPr>
          <a:xfrm>
            <a:off x="838199" y="4795838"/>
            <a:ext cx="10056223" cy="1726882"/>
          </a:xfrm>
        </p:spPr>
        <p:txBody>
          <a:bodyPr>
            <a:normAutofit/>
          </a:bodyPr>
          <a:lstStyle/>
          <a:p>
            <a:r>
              <a:rPr lang="de-DE" dirty="0"/>
              <a:t>Teil 3:</a:t>
            </a:r>
          </a:p>
          <a:p>
            <a:r>
              <a:rPr lang="de-DE" dirty="0"/>
              <a:t>Anschlussmöglichkeiten</a:t>
            </a:r>
            <a:br>
              <a:rPr lang="de-DE" dirty="0"/>
            </a:br>
            <a:r>
              <a:rPr lang="de-DE" dirty="0"/>
              <a:t>nach der Sekundarstufe I</a:t>
            </a:r>
            <a:br>
              <a:rPr lang="de-DE" dirty="0"/>
            </a:br>
            <a:endParaRPr lang="de-DE" dirty="0"/>
          </a:p>
        </p:txBody>
      </p:sp>
    </p:spTree>
    <p:extLst>
      <p:ext uri="{BB962C8B-B14F-4D97-AF65-F5344CB8AC3E}">
        <p14:creationId xmlns:p14="http://schemas.microsoft.com/office/powerpoint/2010/main" val="1779654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7">
            <a:extLst>
              <a:ext uri="{FF2B5EF4-FFF2-40B4-BE49-F238E27FC236}">
                <a16:creationId xmlns:a16="http://schemas.microsoft.com/office/drawing/2014/main" id="{C3694B7B-71A5-86BF-FA3D-C3ACCD2E6332}"/>
              </a:ext>
            </a:extLst>
          </p:cNvPr>
          <p:cNvSpPr>
            <a:spLocks noGrp="1"/>
          </p:cNvSpPr>
          <p:nvPr>
            <p:ph idx="19"/>
          </p:nvPr>
        </p:nvSpPr>
        <p:spPr>
          <a:xfrm>
            <a:off x="857500" y="2495372"/>
            <a:ext cx="2717446" cy="2256089"/>
          </a:xfrm>
        </p:spPr>
        <p:txBody>
          <a:bodyPr>
            <a:normAutofit/>
          </a:bodyPr>
          <a:lstStyle/>
          <a:p>
            <a:r>
              <a:rPr lang="de-DE" dirty="0"/>
              <a:t>Beratung:</a:t>
            </a:r>
          </a:p>
          <a:p>
            <a:pPr marL="0" indent="0" algn="ctr">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sz="200" dirty="0"/>
          </a:p>
          <a:p>
            <a:pPr>
              <a:spcBef>
                <a:spcPts val="0"/>
              </a:spcBef>
            </a:pPr>
            <a:r>
              <a:rPr lang="de-DE" dirty="0"/>
              <a:t>Ausbildungsplätze:</a:t>
            </a:r>
          </a:p>
          <a:p>
            <a:pPr marL="0" indent="0">
              <a:buNone/>
            </a:pPr>
            <a:endParaRPr lang="de-DE" dirty="0"/>
          </a:p>
          <a:p>
            <a:endParaRPr lang="de-DE" dirty="0"/>
          </a:p>
        </p:txBody>
      </p:sp>
      <p:pic>
        <p:nvPicPr>
          <p:cNvPr id="1026" name="Picture 2" descr="© Мар'ян Філь / stock.adobe.com">
            <a:extLst>
              <a:ext uri="{FF2B5EF4-FFF2-40B4-BE49-F238E27FC236}">
                <a16:creationId xmlns:a16="http://schemas.microsoft.com/office/drawing/2014/main" id="{16B83638-B98E-8A1E-D088-E4C0E42774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44146">
            <a:off x="2254552" y="1443102"/>
            <a:ext cx="1589945" cy="393511"/>
          </a:xfrm>
          <a:prstGeom prst="rect">
            <a:avLst/>
          </a:prstGeom>
          <a:noFill/>
          <a:extLst>
            <a:ext uri="{909E8E84-426E-40DD-AFC4-6F175D3DCCD1}">
              <a14:hiddenFill xmlns:a14="http://schemas.microsoft.com/office/drawing/2010/main">
                <a:solidFill>
                  <a:srgbClr val="FFFFFF"/>
                </a:solidFill>
              </a14:hiddenFill>
            </a:ext>
          </a:extLst>
        </p:spPr>
      </p:pic>
      <p:sp>
        <p:nvSpPr>
          <p:cNvPr id="2" name="Inhaltsplatzhalter 1">
            <a:extLst>
              <a:ext uri="{FF2B5EF4-FFF2-40B4-BE49-F238E27FC236}">
                <a16:creationId xmlns:a16="http://schemas.microsoft.com/office/drawing/2014/main" id="{C6507219-BE74-C513-CEF3-85C67F197975}"/>
              </a:ext>
            </a:extLst>
          </p:cNvPr>
          <p:cNvSpPr>
            <a:spLocks noGrp="1"/>
          </p:cNvSpPr>
          <p:nvPr>
            <p:ph sz="half" idx="13"/>
          </p:nvPr>
        </p:nvSpPr>
        <p:spPr/>
        <p:txBody>
          <a:bodyPr/>
          <a:lstStyle/>
          <a:p>
            <a:r>
              <a:rPr lang="de-DE" dirty="0"/>
              <a:t>Agentur für Arbeit</a:t>
            </a:r>
          </a:p>
        </p:txBody>
      </p:sp>
      <p:sp>
        <p:nvSpPr>
          <p:cNvPr id="3" name="Inhaltsplatzhalter 2">
            <a:extLst>
              <a:ext uri="{FF2B5EF4-FFF2-40B4-BE49-F238E27FC236}">
                <a16:creationId xmlns:a16="http://schemas.microsoft.com/office/drawing/2014/main" id="{30C6F8CE-EB12-FA9C-5CCE-E9B4DBEF8D4B}"/>
              </a:ext>
            </a:extLst>
          </p:cNvPr>
          <p:cNvSpPr>
            <a:spLocks noGrp="1"/>
          </p:cNvSpPr>
          <p:nvPr>
            <p:ph sz="half" idx="15"/>
          </p:nvPr>
        </p:nvSpPr>
        <p:spPr/>
        <p:txBody>
          <a:bodyPr/>
          <a:lstStyle/>
          <a:p>
            <a:r>
              <a:rPr lang="de-DE" dirty="0"/>
              <a:t>Industrie- und Handelskammer</a:t>
            </a:r>
          </a:p>
        </p:txBody>
      </p:sp>
      <p:sp>
        <p:nvSpPr>
          <p:cNvPr id="4" name="Inhaltsplatzhalter 3">
            <a:extLst>
              <a:ext uri="{FF2B5EF4-FFF2-40B4-BE49-F238E27FC236}">
                <a16:creationId xmlns:a16="http://schemas.microsoft.com/office/drawing/2014/main" id="{3A086D7D-3E0D-E871-15B2-C16BA43D1CE8}"/>
              </a:ext>
            </a:extLst>
          </p:cNvPr>
          <p:cNvSpPr>
            <a:spLocks noGrp="1"/>
          </p:cNvSpPr>
          <p:nvPr>
            <p:ph sz="half" idx="17"/>
          </p:nvPr>
        </p:nvSpPr>
        <p:spPr/>
        <p:txBody>
          <a:bodyPr/>
          <a:lstStyle/>
          <a:p>
            <a:r>
              <a:rPr lang="de-DE" dirty="0"/>
              <a:t>Handwerkskammer</a:t>
            </a:r>
          </a:p>
        </p:txBody>
      </p:sp>
      <p:sp>
        <p:nvSpPr>
          <p:cNvPr id="5" name="Titel 4">
            <a:extLst>
              <a:ext uri="{FF2B5EF4-FFF2-40B4-BE49-F238E27FC236}">
                <a16:creationId xmlns:a16="http://schemas.microsoft.com/office/drawing/2014/main" id="{3A04FB72-8E64-2763-C54F-2B3C40E79281}"/>
              </a:ext>
            </a:extLst>
          </p:cNvPr>
          <p:cNvSpPr>
            <a:spLocks noGrp="1"/>
          </p:cNvSpPr>
          <p:nvPr>
            <p:ph type="title"/>
          </p:nvPr>
        </p:nvSpPr>
        <p:spPr/>
        <p:txBody>
          <a:bodyPr/>
          <a:lstStyle/>
          <a:p>
            <a:r>
              <a:rPr lang="de-DE" dirty="0"/>
              <a:t>Ausbildungsplatzsuche</a:t>
            </a:r>
          </a:p>
        </p:txBody>
      </p:sp>
      <p:pic>
        <p:nvPicPr>
          <p:cNvPr id="10" name="Inhaltsplatzhalter 9" descr="Ein Bild, das Muster, Grafiken, Pixel, Design enthält.&#10;&#10;Automatisch generierte Beschreibung">
            <a:extLst>
              <a:ext uri="{FF2B5EF4-FFF2-40B4-BE49-F238E27FC236}">
                <a16:creationId xmlns:a16="http://schemas.microsoft.com/office/drawing/2014/main" id="{148D7033-0D7F-D65E-9EC0-447A10CB8D4B}"/>
              </a:ext>
            </a:extLst>
          </p:cNvPr>
          <p:cNvPicPr>
            <a:picLocks noGrp="1" noChangeAspect="1"/>
          </p:cNvPicPr>
          <p:nvPr>
            <p:ph idx="1"/>
          </p:nvPr>
        </p:nvPicPr>
        <p:blipFill>
          <a:blip r:embed="rId3"/>
          <a:stretch>
            <a:fillRect/>
          </a:stretch>
        </p:blipFill>
        <p:spPr>
          <a:xfrm>
            <a:off x="1738243" y="2886963"/>
            <a:ext cx="1286466" cy="1286466"/>
          </a:xfrm>
        </p:spPr>
      </p:pic>
      <p:pic>
        <p:nvPicPr>
          <p:cNvPr id="12" name="Inhaltsplatzhalter 11" descr="Ein Bild, das Muster, Pixel, Design enthält.&#10;&#10;Automatisch generierte Beschreibung">
            <a:extLst>
              <a:ext uri="{FF2B5EF4-FFF2-40B4-BE49-F238E27FC236}">
                <a16:creationId xmlns:a16="http://schemas.microsoft.com/office/drawing/2014/main" id="{1AA02F7A-BF01-459C-325A-AB501377D08A}"/>
              </a:ext>
            </a:extLst>
          </p:cNvPr>
          <p:cNvPicPr>
            <a:picLocks noGrp="1" noChangeAspect="1"/>
          </p:cNvPicPr>
          <p:nvPr>
            <p:ph idx="18"/>
          </p:nvPr>
        </p:nvPicPr>
        <p:blipFill>
          <a:blip r:embed="rId4"/>
          <a:stretch>
            <a:fillRect/>
          </a:stretch>
        </p:blipFill>
        <p:spPr>
          <a:xfrm>
            <a:off x="1696492" y="4596980"/>
            <a:ext cx="1286466" cy="1286466"/>
          </a:xfrm>
        </p:spPr>
      </p:pic>
      <p:pic>
        <p:nvPicPr>
          <p:cNvPr id="1028" name="Picture 4" descr="lehrerin-tafel-senior © Robert Kneschke / stock.adobe.com">
            <a:extLst>
              <a:ext uri="{FF2B5EF4-FFF2-40B4-BE49-F238E27FC236}">
                <a16:creationId xmlns:a16="http://schemas.microsoft.com/office/drawing/2014/main" id="{08DE82C0-7BE7-D7FD-D2C8-705E8D72E03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9493" b="13563"/>
          <a:stretch/>
        </p:blipFill>
        <p:spPr bwMode="auto">
          <a:xfrm rot="410963">
            <a:off x="10722402" y="1269468"/>
            <a:ext cx="788911" cy="621642"/>
          </a:xfrm>
          <a:prstGeom prst="rect">
            <a:avLst/>
          </a:prstGeom>
          <a:noFill/>
          <a:extLst>
            <a:ext uri="{909E8E84-426E-40DD-AFC4-6F175D3DCCD1}">
              <a14:hiddenFill xmlns:a14="http://schemas.microsoft.com/office/drawing/2010/main">
                <a:solidFill>
                  <a:srgbClr val="FFFFFF"/>
                </a:solidFill>
              </a14:hiddenFill>
            </a:ext>
          </a:extLst>
        </p:spPr>
      </p:pic>
      <p:sp>
        <p:nvSpPr>
          <p:cNvPr id="13" name="Inhaltsplatzhalter 7">
            <a:extLst>
              <a:ext uri="{FF2B5EF4-FFF2-40B4-BE49-F238E27FC236}">
                <a16:creationId xmlns:a16="http://schemas.microsoft.com/office/drawing/2014/main" id="{388385AC-179A-87C7-3E52-101B4912E119}"/>
              </a:ext>
            </a:extLst>
          </p:cNvPr>
          <p:cNvSpPr txBox="1">
            <a:spLocks/>
          </p:cNvSpPr>
          <p:nvPr/>
        </p:nvSpPr>
        <p:spPr>
          <a:xfrm>
            <a:off x="8504736" y="2425071"/>
            <a:ext cx="2717446" cy="2256089"/>
          </a:xfrm>
          <a:prstGeom prst="rect">
            <a:avLst/>
          </a:prstGeom>
        </p:spPr>
        <p:txBody>
          <a:bodyPr vert="horz" lIns="91440" tIns="45720" rIns="91440" bIns="45720" rtlCol="0">
            <a:normAutofit/>
          </a:bodyPr>
          <a:lstStyle>
            <a:lvl1pPr marL="285750" indent="-285750" algn="l" defTabSz="914400" rtl="0" eaLnBrk="1" latinLnBrk="0" hangingPunct="1">
              <a:lnSpc>
                <a:spcPct val="90000"/>
              </a:lnSpc>
              <a:spcBef>
                <a:spcPts val="1000"/>
              </a:spcBef>
              <a:buFontTx/>
              <a:buBlip>
                <a:blip r:embed="rId6"/>
              </a:buBlip>
              <a:tabLst/>
              <a:defRPr sz="1600" b="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FontTx/>
              <a:buBlip>
                <a:blip r:embed="rId6"/>
              </a:buBlip>
              <a:tabLst/>
              <a:defRPr sz="1800" kern="1200">
                <a:solidFill>
                  <a:srgbClr val="FFF9F5"/>
                </a:solidFill>
                <a:latin typeface="Arial" panose="020B0604020202020204" pitchFamily="34" charset="0"/>
                <a:ea typeface="+mn-ea"/>
                <a:cs typeface="Arial" panose="020B0604020202020204" pitchFamily="34" charset="0"/>
              </a:defRPr>
            </a:lvl2pPr>
            <a:lvl3pPr marL="1200150" indent="-285750" algn="l" defTabSz="914400" rtl="0" eaLnBrk="1" latinLnBrk="0" hangingPunct="1">
              <a:lnSpc>
                <a:spcPct val="90000"/>
              </a:lnSpc>
              <a:spcBef>
                <a:spcPts val="500"/>
              </a:spcBef>
              <a:buFontTx/>
              <a:buBlip>
                <a:blip r:embed="rId6"/>
              </a:buBlip>
              <a:tabLst/>
              <a:defRPr sz="1600" kern="1200">
                <a:solidFill>
                  <a:srgbClr val="FFF9F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Tx/>
              <a:buBlip>
                <a:blip r:embed="rId6"/>
              </a:buBlip>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Beratung:</a:t>
            </a:r>
          </a:p>
          <a:p>
            <a:pPr marL="0" indent="0" algn="ctr">
              <a:buFontTx/>
              <a:buNone/>
            </a:pPr>
            <a:endParaRPr lang="de-DE" dirty="0"/>
          </a:p>
          <a:p>
            <a:pPr marL="0" indent="0">
              <a:buFontTx/>
              <a:buNone/>
            </a:pPr>
            <a:endParaRPr lang="de-DE" dirty="0"/>
          </a:p>
          <a:p>
            <a:pPr marL="0" indent="0">
              <a:buFontTx/>
              <a:buNone/>
            </a:pPr>
            <a:endParaRPr lang="de-DE" dirty="0"/>
          </a:p>
          <a:p>
            <a:pPr marL="0" indent="0">
              <a:buFontTx/>
              <a:buNone/>
            </a:pPr>
            <a:endParaRPr lang="de-DE" dirty="0"/>
          </a:p>
          <a:p>
            <a:pPr marL="0" indent="0">
              <a:spcBef>
                <a:spcPts val="600"/>
              </a:spcBef>
              <a:buNone/>
            </a:pPr>
            <a:endParaRPr lang="de-DE" sz="200" dirty="0"/>
          </a:p>
          <a:p>
            <a:r>
              <a:rPr lang="de-DE" dirty="0"/>
              <a:t>Lehrstellenradar:</a:t>
            </a:r>
          </a:p>
          <a:p>
            <a:pPr marL="0" indent="0">
              <a:buFontTx/>
              <a:buNone/>
            </a:pPr>
            <a:endParaRPr lang="de-DE" dirty="0"/>
          </a:p>
          <a:p>
            <a:endParaRPr lang="de-DE" dirty="0"/>
          </a:p>
        </p:txBody>
      </p:sp>
      <p:pic>
        <p:nvPicPr>
          <p:cNvPr id="17" name="Grafik 16" descr="Ein Bild, das Muster, Grafiken, Pixel, Design enthält.&#10;&#10;Automatisch generierte Beschreibung">
            <a:extLst>
              <a:ext uri="{FF2B5EF4-FFF2-40B4-BE49-F238E27FC236}">
                <a16:creationId xmlns:a16="http://schemas.microsoft.com/office/drawing/2014/main" id="{97A15753-7760-A71C-5143-B9AF2CD7926F}"/>
              </a:ext>
            </a:extLst>
          </p:cNvPr>
          <p:cNvPicPr>
            <a:picLocks noChangeAspect="1"/>
          </p:cNvPicPr>
          <p:nvPr/>
        </p:nvPicPr>
        <p:blipFill>
          <a:blip r:embed="rId7"/>
          <a:stretch>
            <a:fillRect/>
          </a:stretch>
        </p:blipFill>
        <p:spPr>
          <a:xfrm>
            <a:off x="9385479" y="2828749"/>
            <a:ext cx="1285200" cy="1285200"/>
          </a:xfrm>
          <a:prstGeom prst="rect">
            <a:avLst/>
          </a:prstGeom>
        </p:spPr>
      </p:pic>
      <p:pic>
        <p:nvPicPr>
          <p:cNvPr id="21" name="Grafik 20" descr="Ein Bild, das Muster, Pixel, Design enthält.&#10;&#10;Automatisch generierte Beschreibung">
            <a:extLst>
              <a:ext uri="{FF2B5EF4-FFF2-40B4-BE49-F238E27FC236}">
                <a16:creationId xmlns:a16="http://schemas.microsoft.com/office/drawing/2014/main" id="{4DFAA4C2-E614-D2DF-832D-E787B879D122}"/>
              </a:ext>
            </a:extLst>
          </p:cNvPr>
          <p:cNvPicPr>
            <a:picLocks noChangeAspect="1"/>
          </p:cNvPicPr>
          <p:nvPr/>
        </p:nvPicPr>
        <p:blipFill>
          <a:blip r:embed="rId8"/>
          <a:stretch>
            <a:fillRect/>
          </a:stretch>
        </p:blipFill>
        <p:spPr>
          <a:xfrm>
            <a:off x="9385479" y="4610784"/>
            <a:ext cx="1285200" cy="1285200"/>
          </a:xfrm>
          <a:prstGeom prst="rect">
            <a:avLst/>
          </a:prstGeom>
        </p:spPr>
      </p:pic>
      <p:sp>
        <p:nvSpPr>
          <p:cNvPr id="22" name="Inhaltsplatzhalter 7">
            <a:extLst>
              <a:ext uri="{FF2B5EF4-FFF2-40B4-BE49-F238E27FC236}">
                <a16:creationId xmlns:a16="http://schemas.microsoft.com/office/drawing/2014/main" id="{E931E147-BE89-5FA0-B2FA-6DAE7EE7D2B5}"/>
              </a:ext>
            </a:extLst>
          </p:cNvPr>
          <p:cNvSpPr txBox="1">
            <a:spLocks/>
          </p:cNvSpPr>
          <p:nvPr/>
        </p:nvSpPr>
        <p:spPr>
          <a:xfrm>
            <a:off x="4681118" y="2583385"/>
            <a:ext cx="2717446" cy="2256089"/>
          </a:xfrm>
          <a:prstGeom prst="rect">
            <a:avLst/>
          </a:prstGeom>
        </p:spPr>
        <p:txBody>
          <a:bodyPr vert="horz" lIns="91440" tIns="45720" rIns="91440" bIns="45720" rtlCol="0">
            <a:normAutofit/>
          </a:bodyPr>
          <a:lstStyle>
            <a:lvl1pPr marL="285750" indent="-285750" algn="l" defTabSz="914400" rtl="0" eaLnBrk="1" latinLnBrk="0" hangingPunct="1">
              <a:lnSpc>
                <a:spcPct val="90000"/>
              </a:lnSpc>
              <a:spcBef>
                <a:spcPts val="1000"/>
              </a:spcBef>
              <a:buFontTx/>
              <a:buBlip>
                <a:blip r:embed="rId6"/>
              </a:buBlip>
              <a:tabLst/>
              <a:defRPr sz="1600" b="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FontTx/>
              <a:buBlip>
                <a:blip r:embed="rId6"/>
              </a:buBlip>
              <a:tabLst/>
              <a:defRPr sz="1800" kern="1200">
                <a:solidFill>
                  <a:srgbClr val="FFF9F5"/>
                </a:solidFill>
                <a:latin typeface="Arial" panose="020B0604020202020204" pitchFamily="34" charset="0"/>
                <a:ea typeface="+mn-ea"/>
                <a:cs typeface="Arial" panose="020B0604020202020204" pitchFamily="34" charset="0"/>
              </a:defRPr>
            </a:lvl2pPr>
            <a:lvl3pPr marL="1200150" indent="-285750" algn="l" defTabSz="914400" rtl="0" eaLnBrk="1" latinLnBrk="0" hangingPunct="1">
              <a:lnSpc>
                <a:spcPct val="90000"/>
              </a:lnSpc>
              <a:spcBef>
                <a:spcPts val="500"/>
              </a:spcBef>
              <a:buFontTx/>
              <a:buBlip>
                <a:blip r:embed="rId6"/>
              </a:buBlip>
              <a:tabLst/>
              <a:defRPr sz="1600" kern="1200">
                <a:solidFill>
                  <a:srgbClr val="FFF9F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Tx/>
              <a:buBlip>
                <a:blip r:embed="rId6"/>
              </a:buBlip>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Beratung:</a:t>
            </a:r>
          </a:p>
          <a:p>
            <a:pPr marL="0" indent="0" algn="ctr">
              <a:buFontTx/>
              <a:buNone/>
            </a:pPr>
            <a:endParaRPr lang="de-DE" dirty="0"/>
          </a:p>
          <a:p>
            <a:pPr marL="0" indent="0">
              <a:buFontTx/>
              <a:buNone/>
            </a:pPr>
            <a:endParaRPr lang="de-DE" dirty="0"/>
          </a:p>
          <a:p>
            <a:pPr marL="0" indent="0">
              <a:buFontTx/>
              <a:buNone/>
            </a:pPr>
            <a:endParaRPr lang="de-DE" dirty="0"/>
          </a:p>
          <a:p>
            <a:pPr marL="0" indent="0">
              <a:buFontTx/>
              <a:buNone/>
            </a:pPr>
            <a:endParaRPr lang="de-DE" dirty="0"/>
          </a:p>
          <a:p>
            <a:r>
              <a:rPr lang="de-DE" dirty="0"/>
              <a:t>Lehrstellenbörse:</a:t>
            </a:r>
          </a:p>
          <a:p>
            <a:pPr marL="0" indent="0">
              <a:buFontTx/>
              <a:buNone/>
            </a:pPr>
            <a:endParaRPr lang="de-DE" dirty="0"/>
          </a:p>
          <a:p>
            <a:endParaRPr lang="de-DE" dirty="0"/>
          </a:p>
        </p:txBody>
      </p:sp>
      <p:pic>
        <p:nvPicPr>
          <p:cNvPr id="26" name="Grafik 25" descr="Ein Bild, das Muster, Quadrat, Pixel enthält.&#10;&#10;Automatisch generierte Beschreibung">
            <a:extLst>
              <a:ext uri="{FF2B5EF4-FFF2-40B4-BE49-F238E27FC236}">
                <a16:creationId xmlns:a16="http://schemas.microsoft.com/office/drawing/2014/main" id="{62404A66-6B98-6A5D-B272-5EE061B41F5E}"/>
              </a:ext>
            </a:extLst>
          </p:cNvPr>
          <p:cNvPicPr>
            <a:picLocks noChangeAspect="1"/>
          </p:cNvPicPr>
          <p:nvPr/>
        </p:nvPicPr>
        <p:blipFill>
          <a:blip r:embed="rId9"/>
          <a:stretch>
            <a:fillRect/>
          </a:stretch>
        </p:blipFill>
        <p:spPr>
          <a:xfrm>
            <a:off x="5440642" y="4598246"/>
            <a:ext cx="1285200" cy="1285200"/>
          </a:xfrm>
          <a:prstGeom prst="rect">
            <a:avLst/>
          </a:prstGeom>
        </p:spPr>
      </p:pic>
      <p:pic>
        <p:nvPicPr>
          <p:cNvPr id="1030" name="Picture 6" descr="© Daniel Ernst / stock.adobe.com">
            <a:extLst>
              <a:ext uri="{FF2B5EF4-FFF2-40B4-BE49-F238E27FC236}">
                <a16:creationId xmlns:a16="http://schemas.microsoft.com/office/drawing/2014/main" id="{2658227D-41F2-6C30-4863-143C5ED88C2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486252">
            <a:off x="5870243" y="1406035"/>
            <a:ext cx="1778426" cy="393199"/>
          </a:xfrm>
          <a:prstGeom prst="rect">
            <a:avLst/>
          </a:prstGeom>
          <a:noFill/>
          <a:extLst>
            <a:ext uri="{909E8E84-426E-40DD-AFC4-6F175D3DCCD1}">
              <a14:hiddenFill xmlns:a14="http://schemas.microsoft.com/office/drawing/2010/main">
                <a:solidFill>
                  <a:srgbClr val="FFFFFF"/>
                </a:solidFill>
              </a14:hiddenFill>
            </a:ext>
          </a:extLst>
        </p:spPr>
      </p:pic>
      <p:pic>
        <p:nvPicPr>
          <p:cNvPr id="28" name="Grafik 27" descr="Ein Bild, das Muster, Grafiken, Pixel, Design enthält.&#10;&#10;Automatisch generierte Beschreibung">
            <a:extLst>
              <a:ext uri="{FF2B5EF4-FFF2-40B4-BE49-F238E27FC236}">
                <a16:creationId xmlns:a16="http://schemas.microsoft.com/office/drawing/2014/main" id="{E4A3FEBF-35DE-C96E-D2DA-96088485DE5B}"/>
              </a:ext>
            </a:extLst>
          </p:cNvPr>
          <p:cNvPicPr>
            <a:picLocks noChangeAspect="1"/>
          </p:cNvPicPr>
          <p:nvPr/>
        </p:nvPicPr>
        <p:blipFill>
          <a:blip r:embed="rId11"/>
          <a:stretch>
            <a:fillRect/>
          </a:stretch>
        </p:blipFill>
        <p:spPr>
          <a:xfrm>
            <a:off x="5440642" y="2886962"/>
            <a:ext cx="1285200" cy="1285200"/>
          </a:xfrm>
          <a:prstGeom prst="rect">
            <a:avLst/>
          </a:prstGeom>
        </p:spPr>
      </p:pic>
    </p:spTree>
    <p:extLst>
      <p:ext uri="{BB962C8B-B14F-4D97-AF65-F5344CB8AC3E}">
        <p14:creationId xmlns:p14="http://schemas.microsoft.com/office/powerpoint/2010/main" val="909534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p:cNvSpPr>
            <a:spLocks noGrp="1"/>
          </p:cNvSpPr>
          <p:nvPr>
            <p:ph sz="half" idx="1"/>
          </p:nvPr>
        </p:nvSpPr>
        <p:spPr/>
        <p:txBody>
          <a:bodyPr>
            <a:normAutofit/>
          </a:bodyPr>
          <a:lstStyle/>
          <a:p>
            <a:pPr marL="0" indent="0">
              <a:buNone/>
            </a:pPr>
            <a:r>
              <a:rPr lang="de-DE" dirty="0">
                <a:hlinkClick r:id="rId2"/>
              </a:rPr>
              <a:t>www.koko-dus.de</a:t>
            </a:r>
            <a:endParaRPr lang="de-DE" dirty="0"/>
          </a:p>
        </p:txBody>
      </p:sp>
      <p:pic>
        <p:nvPicPr>
          <p:cNvPr id="10" name="Inhaltsplatzhalter 6"/>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5946956" y="2329655"/>
            <a:ext cx="5711580" cy="3100685"/>
          </a:xfrm>
          <a:prstGeom prst="rect">
            <a:avLst/>
          </a:prstGeom>
        </p:spPr>
      </p:pic>
      <p:sp>
        <p:nvSpPr>
          <p:cNvPr id="5" name="Titel 4"/>
          <p:cNvSpPr>
            <a:spLocks noGrp="1"/>
          </p:cNvSpPr>
          <p:nvPr>
            <p:ph type="title"/>
          </p:nvPr>
        </p:nvSpPr>
        <p:spPr/>
        <p:txBody>
          <a:bodyPr>
            <a:normAutofit fontScale="90000"/>
          </a:bodyPr>
          <a:lstStyle/>
          <a:p>
            <a:r>
              <a:rPr lang="de-DE" dirty="0"/>
              <a:t>Internetauftritt der Kommunalen Koordinierung Düsseldorf</a:t>
            </a:r>
          </a:p>
        </p:txBody>
      </p:sp>
      <p:sp>
        <p:nvSpPr>
          <p:cNvPr id="9" name="Inhaltsplatzhalter 8"/>
          <p:cNvSpPr>
            <a:spLocks noGrp="1"/>
          </p:cNvSpPr>
          <p:nvPr>
            <p:ph sz="half" idx="4294967295"/>
          </p:nvPr>
        </p:nvSpPr>
        <p:spPr>
          <a:xfrm>
            <a:off x="497239" y="2329655"/>
            <a:ext cx="5364162" cy="3684587"/>
          </a:xfrm>
        </p:spPr>
        <p:txBody>
          <a:bodyPr>
            <a:normAutofit fontScale="92500" lnSpcReduction="10000"/>
          </a:bodyPr>
          <a:lstStyle/>
          <a:p>
            <a:r>
              <a:rPr lang="de-DE" b="0" dirty="0"/>
              <a:t>aktuelle Übersicht über die Standardelemente</a:t>
            </a:r>
          </a:p>
          <a:p>
            <a:r>
              <a:rPr lang="de-DE" b="0" dirty="0"/>
              <a:t>Terminkalender</a:t>
            </a:r>
          </a:p>
          <a:p>
            <a:r>
              <a:rPr lang="de-DE" b="0" dirty="0"/>
              <a:t>Praxishilfen</a:t>
            </a:r>
          </a:p>
          <a:p>
            <a:r>
              <a:rPr lang="de-DE" b="0" dirty="0"/>
              <a:t>digitale Unterrichtsangebote</a:t>
            </a:r>
          </a:p>
          <a:p>
            <a:r>
              <a:rPr lang="de-DE" b="0" dirty="0"/>
              <a:t>regionale Ansprechpartner*innen</a:t>
            </a:r>
          </a:p>
          <a:p>
            <a:r>
              <a:rPr lang="de-DE" b="0" dirty="0"/>
              <a:t>Infos für Eltern &amp; Schüler*innen</a:t>
            </a:r>
          </a:p>
          <a:p>
            <a:r>
              <a:rPr lang="de-DE" b="0" dirty="0"/>
              <a:t>Kontaktdaten </a:t>
            </a:r>
            <a:br>
              <a:rPr lang="de-DE" b="0" dirty="0"/>
            </a:br>
            <a:r>
              <a:rPr lang="de-DE" b="0" dirty="0"/>
              <a:t>der Kommunalen Koordinierung, </a:t>
            </a:r>
            <a:br>
              <a:rPr lang="de-DE" b="0" dirty="0"/>
            </a:br>
            <a:r>
              <a:rPr lang="de-DE" b="0" dirty="0"/>
              <a:t>der Schulamtskoordination, </a:t>
            </a:r>
            <a:br>
              <a:rPr lang="de-DE" b="0" dirty="0"/>
            </a:br>
            <a:r>
              <a:rPr lang="de-DE" b="0" dirty="0"/>
              <a:t>der Bildungsberatung,</a:t>
            </a:r>
            <a:br>
              <a:rPr lang="de-DE" b="0" dirty="0"/>
            </a:br>
            <a:r>
              <a:rPr lang="de-DE" b="0" dirty="0"/>
              <a:t>des zdi-Netzwerks MINT Düsseldorf</a:t>
            </a:r>
          </a:p>
          <a:p>
            <a:endParaRPr lang="de-DE" dirty="0"/>
          </a:p>
        </p:txBody>
      </p:sp>
      <p:pic>
        <p:nvPicPr>
          <p:cNvPr id="3" name="Grafik 2" descr="Ein Bild, das Muster, Grafiken, Pixel, Design enthält.&#10;&#10;Automatisch generierte Beschreibung">
            <a:extLst>
              <a:ext uri="{FF2B5EF4-FFF2-40B4-BE49-F238E27FC236}">
                <a16:creationId xmlns:a16="http://schemas.microsoft.com/office/drawing/2014/main" id="{6F247F32-ACCB-2B2D-CCE4-A395E5C08C6B}"/>
              </a:ext>
            </a:extLst>
          </p:cNvPr>
          <p:cNvPicPr>
            <a:picLocks noChangeAspect="1"/>
          </p:cNvPicPr>
          <p:nvPr/>
        </p:nvPicPr>
        <p:blipFill>
          <a:blip r:embed="rId4"/>
          <a:stretch>
            <a:fillRect/>
          </a:stretch>
        </p:blipFill>
        <p:spPr>
          <a:xfrm>
            <a:off x="4134517" y="1410832"/>
            <a:ext cx="1710405" cy="1710405"/>
          </a:xfrm>
          <a:prstGeom prst="rect">
            <a:avLst/>
          </a:prstGeom>
        </p:spPr>
      </p:pic>
    </p:spTree>
    <p:extLst>
      <p:ext uri="{BB962C8B-B14F-4D97-AF65-F5344CB8AC3E}">
        <p14:creationId xmlns:p14="http://schemas.microsoft.com/office/powerpoint/2010/main" val="650784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a:xfrm>
            <a:off x="838200" y="3431177"/>
            <a:ext cx="9144000" cy="1272585"/>
          </a:xfrm>
        </p:spPr>
        <p:txBody>
          <a:bodyPr>
            <a:normAutofit/>
          </a:bodyPr>
          <a:lstStyle/>
          <a:p>
            <a:r>
              <a:rPr lang="de-DE" dirty="0"/>
              <a:t>Grundlagen </a:t>
            </a:r>
            <a:r>
              <a:rPr lang="de-DE" dirty="0" err="1"/>
              <a:t>KAoA</a:t>
            </a:r>
            <a:endParaRPr lang="de-DE" dirty="0"/>
          </a:p>
        </p:txBody>
      </p:sp>
      <p:sp>
        <p:nvSpPr>
          <p:cNvPr id="6" name="Untertitel 5"/>
          <p:cNvSpPr>
            <a:spLocks noGrp="1"/>
          </p:cNvSpPr>
          <p:nvPr>
            <p:ph type="subTitle" idx="1"/>
          </p:nvPr>
        </p:nvSpPr>
        <p:spPr>
          <a:xfrm>
            <a:off x="838200" y="4935175"/>
            <a:ext cx="9144000" cy="1474333"/>
          </a:xfrm>
        </p:spPr>
        <p:txBody>
          <a:bodyPr>
            <a:normAutofit fontScale="92500" lnSpcReduction="20000"/>
          </a:bodyPr>
          <a:lstStyle/>
          <a:p>
            <a:r>
              <a:rPr lang="de-DE" dirty="0"/>
              <a:t>Bei Fragen: </a:t>
            </a:r>
          </a:p>
          <a:p>
            <a:r>
              <a:rPr lang="de-DE" dirty="0"/>
              <a:t>Schulamtskoordinatorin Ute Scheid</a:t>
            </a:r>
          </a:p>
          <a:p>
            <a:r>
              <a:rPr lang="de-DE" dirty="0">
                <a:hlinkClick r:id="rId2"/>
              </a:rPr>
              <a:t>ute.scheid@duesseldorf.de</a:t>
            </a:r>
            <a:endParaRPr lang="de-DE" dirty="0"/>
          </a:p>
          <a:p>
            <a:r>
              <a:rPr lang="de-DE" dirty="0"/>
              <a:t>Tel. 0211.8921947</a:t>
            </a:r>
          </a:p>
        </p:txBody>
      </p:sp>
      <p:sp>
        <p:nvSpPr>
          <p:cNvPr id="2" name="Textfeld 1">
            <a:extLst>
              <a:ext uri="{FF2B5EF4-FFF2-40B4-BE49-F238E27FC236}">
                <a16:creationId xmlns:a16="http://schemas.microsoft.com/office/drawing/2014/main" id="{3072DAE5-A8E0-2AC7-A21F-06265895E13A}"/>
              </a:ext>
            </a:extLst>
          </p:cNvPr>
          <p:cNvSpPr txBox="1"/>
          <p:nvPr/>
        </p:nvSpPr>
        <p:spPr>
          <a:xfrm>
            <a:off x="5966848" y="5102555"/>
            <a:ext cx="6067586" cy="1015663"/>
          </a:xfrm>
          <a:prstGeom prst="rect">
            <a:avLst/>
          </a:prstGeom>
          <a:noFill/>
        </p:spPr>
        <p:txBody>
          <a:bodyPr wrap="square" rtlCol="0">
            <a:spAutoFit/>
          </a:bodyPr>
          <a:lstStyle/>
          <a:p>
            <a:r>
              <a:rPr lang="de-DE" sz="2200" b="1" dirty="0">
                <a:solidFill>
                  <a:schemeClr val="bg1"/>
                </a:solidFill>
                <a:latin typeface="Arial" panose="020B0604020202020204" pitchFamily="34" charset="0"/>
                <a:cs typeface="Arial" panose="020B0604020202020204" pitchFamily="34" charset="0"/>
              </a:rPr>
              <a:t>Kommunale Koordinierung Düsseldorf</a:t>
            </a:r>
          </a:p>
          <a:p>
            <a:r>
              <a:rPr lang="de-DE" sz="2000" dirty="0">
                <a:latin typeface="Arial" panose="020B0604020202020204" pitchFamily="34" charset="0"/>
                <a:cs typeface="Arial" panose="020B0604020202020204" pitchFamily="34" charset="0"/>
                <a:hlinkClick r:id="rId3"/>
              </a:rPr>
              <a:t>https://www</a:t>
            </a:r>
            <a:r>
              <a:rPr lang="de-DE" sz="2000">
                <a:latin typeface="Arial" panose="020B0604020202020204" pitchFamily="34" charset="0"/>
                <a:cs typeface="Arial" panose="020B0604020202020204" pitchFamily="34" charset="0"/>
                <a:hlinkClick r:id="rId3"/>
              </a:rPr>
              <a:t>.koko-dus.de/</a:t>
            </a:r>
            <a:r>
              <a:rPr lang="de-DE" sz="2000" dirty="0">
                <a:latin typeface="Arial" panose="020B0604020202020204" pitchFamily="34" charset="0"/>
                <a:cs typeface="Arial" panose="020B0604020202020204" pitchFamily="34" charset="0"/>
                <a:hlinkClick r:id="rId3"/>
              </a:rPr>
              <a:t>kontakt/</a:t>
            </a:r>
            <a:endParaRPr lang="de-DE" sz="2000" dirty="0">
              <a:latin typeface="Arial" panose="020B0604020202020204" pitchFamily="34" charset="0"/>
              <a:cs typeface="Arial" panose="020B0604020202020204" pitchFamily="34" charset="0"/>
            </a:endParaRPr>
          </a:p>
          <a:p>
            <a:endParaRPr lang="de-DE" dirty="0"/>
          </a:p>
        </p:txBody>
      </p:sp>
    </p:spTree>
    <p:extLst>
      <p:ext uri="{BB962C8B-B14F-4D97-AF65-F5344CB8AC3E}">
        <p14:creationId xmlns:p14="http://schemas.microsoft.com/office/powerpoint/2010/main" val="226793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idx="1"/>
          </p:nvPr>
        </p:nvSpPr>
        <p:spPr>
          <a:xfrm>
            <a:off x="489645" y="1239334"/>
            <a:ext cx="11216693" cy="4774906"/>
          </a:xfrm>
        </p:spPr>
        <p:txBody>
          <a:bodyPr>
            <a:normAutofit lnSpcReduction="10000"/>
          </a:bodyPr>
          <a:lstStyle/>
          <a:p>
            <a:r>
              <a:rPr lang="de-DE" b="0" dirty="0"/>
              <a:t>Teil 1</a:t>
            </a:r>
            <a:br>
              <a:rPr lang="de-DE" b="0" dirty="0"/>
            </a:br>
            <a:r>
              <a:rPr lang="de-DE" b="0" dirty="0"/>
              <a:t>Das System von „Kein Abschluss ohne Anschluss“ (</a:t>
            </a:r>
            <a:r>
              <a:rPr lang="de-DE" b="0" dirty="0" err="1"/>
              <a:t>KAoA</a:t>
            </a:r>
            <a:r>
              <a:rPr lang="de-DE" b="0" dirty="0"/>
              <a:t>) </a:t>
            </a:r>
            <a:br>
              <a:rPr lang="de-DE" b="0" dirty="0"/>
            </a:br>
            <a:r>
              <a:rPr lang="de-DE" b="0" dirty="0"/>
              <a:t>Berufswahlkompetenz</a:t>
            </a:r>
          </a:p>
          <a:p>
            <a:r>
              <a:rPr lang="de-DE" b="0" dirty="0"/>
              <a:t>Teil 2</a:t>
            </a:r>
            <a:br>
              <a:rPr lang="de-DE" b="0" dirty="0"/>
            </a:br>
            <a:r>
              <a:rPr lang="de-DE" b="0" dirty="0"/>
              <a:t>Standardelemente in der Sek I unter Berücksichtigung regionaler Bezüge</a:t>
            </a:r>
          </a:p>
          <a:p>
            <a:r>
              <a:rPr lang="de-DE" dirty="0"/>
              <a:t>Teil 3</a:t>
            </a:r>
            <a:br>
              <a:rPr lang="de-DE" dirty="0"/>
            </a:br>
            <a:r>
              <a:rPr lang="de-DE" dirty="0"/>
              <a:t>Anschlussmöglichkeiten nach der Sekundarstufe I</a:t>
            </a:r>
          </a:p>
          <a:p>
            <a:r>
              <a:rPr lang="de-DE" b="0" dirty="0"/>
              <a:t>Teil 4</a:t>
            </a:r>
            <a:br>
              <a:rPr lang="de-DE" b="0" dirty="0"/>
            </a:br>
            <a:r>
              <a:rPr lang="de-DE" b="0" dirty="0"/>
              <a:t>Standardelemente in der Sek II unter Berücksichtigung regionaler Bezüge</a:t>
            </a:r>
          </a:p>
          <a:p>
            <a:r>
              <a:rPr lang="de-DE" b="0" dirty="0"/>
              <a:t>Teil 5</a:t>
            </a:r>
            <a:br>
              <a:rPr lang="de-DE" b="0" dirty="0"/>
            </a:br>
            <a:r>
              <a:rPr lang="de-DE" b="0" dirty="0"/>
              <a:t>Aufgaben der Schule</a:t>
            </a:r>
            <a:br>
              <a:rPr lang="de-DE" b="0" dirty="0"/>
            </a:br>
            <a:r>
              <a:rPr lang="de-DE" b="0" dirty="0"/>
              <a:t>Innerschulische Koordination</a:t>
            </a:r>
            <a:br>
              <a:rPr lang="de-DE" b="0" dirty="0"/>
            </a:br>
            <a:r>
              <a:rPr lang="de-DE" b="0" dirty="0"/>
              <a:t>Vernetzung und regionale Partner</a:t>
            </a:r>
          </a:p>
          <a:p>
            <a:r>
              <a:rPr lang="de-DE" b="0" dirty="0"/>
              <a:t>Teil 5</a:t>
            </a:r>
            <a:br>
              <a:rPr lang="de-DE" b="0" dirty="0"/>
            </a:br>
            <a:r>
              <a:rPr lang="de-DE" b="0" dirty="0"/>
              <a:t>Handwerkszeug für </a:t>
            </a:r>
            <a:r>
              <a:rPr lang="de-DE" b="0" dirty="0" err="1"/>
              <a:t>StuBos</a:t>
            </a:r>
            <a:endParaRPr lang="de-DE" b="0" dirty="0"/>
          </a:p>
        </p:txBody>
      </p:sp>
      <p:sp>
        <p:nvSpPr>
          <p:cNvPr id="4" name="Titel 3"/>
          <p:cNvSpPr>
            <a:spLocks noGrp="1"/>
          </p:cNvSpPr>
          <p:nvPr>
            <p:ph type="title"/>
          </p:nvPr>
        </p:nvSpPr>
        <p:spPr/>
        <p:txBody>
          <a:bodyPr/>
          <a:lstStyle/>
          <a:p>
            <a:r>
              <a:rPr lang="de-DE" dirty="0"/>
              <a:t>Inhalt der </a:t>
            </a:r>
            <a:r>
              <a:rPr lang="de-DE" dirty="0" err="1"/>
              <a:t>Powerpoint</a:t>
            </a:r>
            <a:endParaRPr lang="de-DE" dirty="0"/>
          </a:p>
        </p:txBody>
      </p:sp>
    </p:spTree>
    <p:extLst>
      <p:ext uri="{BB962C8B-B14F-4D97-AF65-F5344CB8AC3E}">
        <p14:creationId xmlns:p14="http://schemas.microsoft.com/office/powerpoint/2010/main" val="3713066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p:cNvSpPr>
          <p:nvPr/>
        </p:nvSpPr>
        <p:spPr>
          <a:xfrm>
            <a:off x="153276" y="188640"/>
            <a:ext cx="11467627" cy="720080"/>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90000"/>
              </a:lnSpc>
              <a:spcBef>
                <a:spcPts val="0"/>
              </a:spcBef>
              <a:spcAft>
                <a:spcPts val="0"/>
              </a:spcAft>
              <a:buNone/>
              <a:tabLst/>
              <a:defRPr lang="de-DE" sz="4400" b="1" i="0" u="none" strike="noStrike" kern="1200" cap="none" spc="0" baseline="0">
                <a:solidFill>
                  <a:srgbClr val="000000"/>
                </a:solidFill>
                <a:uFillTx/>
                <a:latin typeface="Tahoma" panose="020B0604030504040204" pitchFamily="34" charset="0"/>
              </a:defRPr>
            </a:lvl1pPr>
          </a:lstStyle>
          <a:p>
            <a:r>
              <a:rPr lang="de-DE" sz="3000" kern="0" cap="all" dirty="0">
                <a:solidFill>
                  <a:srgbClr val="26338A"/>
                </a:solidFill>
                <a:latin typeface="Arial" panose="020B0604020202020204" pitchFamily="34" charset="0"/>
                <a:ea typeface="Tahoma" panose="020B0604030504040204" pitchFamily="34" charset="0"/>
                <a:cs typeface="Arial" panose="020B0604020202020204" pitchFamily="34" charset="0"/>
              </a:rPr>
              <a:t>Anschlusswege nach der Sekundarstufe I</a:t>
            </a:r>
          </a:p>
        </p:txBody>
      </p:sp>
      <p:sp>
        <p:nvSpPr>
          <p:cNvPr id="53" name="Inhaltsplatzhalter 2"/>
          <p:cNvSpPr txBox="1">
            <a:spLocks/>
          </p:cNvSpPr>
          <p:nvPr/>
        </p:nvSpPr>
        <p:spPr bwMode="auto">
          <a:xfrm>
            <a:off x="10380664" y="980728"/>
            <a:ext cx="1692000" cy="3333826"/>
          </a:xfrm>
          <a:prstGeom prst="rect">
            <a:avLst/>
          </a:prstGeom>
          <a:solidFill>
            <a:srgbClr val="E6E0EC"/>
          </a:solidFill>
          <a:ln>
            <a:noFill/>
          </a:ln>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spcBef>
                <a:spcPct val="20000"/>
              </a:spcBef>
            </a:pPr>
            <a:r>
              <a:rPr lang="de-DE" sz="1600" dirty="0">
                <a:solidFill>
                  <a:srgbClr val="26338A"/>
                </a:solidFill>
                <a:latin typeface="Arial" panose="020B0604020202020204" pitchFamily="34" charset="0"/>
                <a:ea typeface="Tahoma" panose="020B0604030504040204" pitchFamily="34" charset="0"/>
                <a:cs typeface="Arial" panose="020B0604020202020204" pitchFamily="34" charset="0"/>
              </a:rPr>
              <a:t>Weitere </a:t>
            </a:r>
            <a:r>
              <a:rPr lang="de-DE" sz="1600" b="1" dirty="0">
                <a:solidFill>
                  <a:srgbClr val="26338A"/>
                </a:solidFill>
                <a:latin typeface="Arial" panose="020B0604020202020204" pitchFamily="34" charset="0"/>
                <a:ea typeface="Tahoma" panose="020B0604030504040204" pitchFamily="34" charset="0"/>
                <a:cs typeface="Arial" panose="020B0604020202020204" pitchFamily="34" charset="0"/>
              </a:rPr>
              <a:t>Übergangs-möglichkeiten</a:t>
            </a:r>
          </a:p>
          <a:p>
            <a:pPr algn="ctr">
              <a:spcBef>
                <a:spcPct val="20000"/>
              </a:spcBef>
            </a:pPr>
            <a:r>
              <a:rPr lang="de-DE" sz="1600" dirty="0">
                <a:solidFill>
                  <a:srgbClr val="26338A"/>
                </a:solidFill>
                <a:latin typeface="Arial" panose="020B0604020202020204" pitchFamily="34" charset="0"/>
                <a:ea typeface="Tahoma" panose="020B0604030504040204" pitchFamily="34" charset="0"/>
                <a:cs typeface="Arial" panose="020B0604020202020204" pitchFamily="34" charset="0"/>
              </a:rPr>
              <a:t>z.B. Auslandsjahr, Freiwilligen-dienst, Bundeswehr</a:t>
            </a:r>
          </a:p>
        </p:txBody>
      </p:sp>
      <p:sp>
        <p:nvSpPr>
          <p:cNvPr id="54" name="Inhaltsplatzhalter 2"/>
          <p:cNvSpPr txBox="1">
            <a:spLocks/>
          </p:cNvSpPr>
          <p:nvPr/>
        </p:nvSpPr>
        <p:spPr bwMode="auto">
          <a:xfrm>
            <a:off x="5087888" y="2853096"/>
            <a:ext cx="1692000" cy="1440000"/>
          </a:xfrm>
          <a:prstGeom prst="rect">
            <a:avLst/>
          </a:prstGeom>
          <a:solidFill>
            <a:schemeClr val="accent3">
              <a:lumMod val="60000"/>
              <a:lumOff val="40000"/>
            </a:schemeClr>
          </a:solidFill>
          <a:ln>
            <a:noFill/>
          </a:ln>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spcBef>
                <a:spcPct val="20000"/>
              </a:spcBef>
            </a:pPr>
            <a:r>
              <a:rPr lang="de-DE" sz="1600" b="1" dirty="0">
                <a:solidFill>
                  <a:srgbClr val="26338A"/>
                </a:solidFill>
                <a:latin typeface="Arial" panose="020B0604020202020204" pitchFamily="34" charset="0"/>
                <a:ea typeface="Tahoma" panose="020B0604030504040204" pitchFamily="34" charset="0"/>
                <a:cs typeface="Arial" panose="020B0604020202020204" pitchFamily="34" charset="0"/>
              </a:rPr>
              <a:t>Vollzeit-schulische Bildungsgänge</a:t>
            </a:r>
            <a:endParaRPr lang="de-DE" sz="1600" dirty="0">
              <a:solidFill>
                <a:srgbClr val="26338A"/>
              </a:solidFill>
              <a:latin typeface="Arial" panose="020B0604020202020204" pitchFamily="34" charset="0"/>
              <a:ea typeface="Tahoma" panose="020B0604030504040204" pitchFamily="34" charset="0"/>
              <a:cs typeface="Arial" panose="020B0604020202020204" pitchFamily="34" charset="0"/>
            </a:endParaRPr>
          </a:p>
        </p:txBody>
      </p:sp>
      <p:sp>
        <p:nvSpPr>
          <p:cNvPr id="55" name="Inhaltsplatzhalter 2"/>
          <p:cNvSpPr txBox="1">
            <a:spLocks/>
          </p:cNvSpPr>
          <p:nvPr/>
        </p:nvSpPr>
        <p:spPr>
          <a:xfrm>
            <a:off x="6852272" y="2852936"/>
            <a:ext cx="1692000" cy="1440000"/>
          </a:xfrm>
          <a:prstGeom prst="rect">
            <a:avLst/>
          </a:prstGeom>
          <a:solidFill>
            <a:srgbClr val="FF6D6D"/>
          </a:solidFill>
          <a:ln>
            <a:noFill/>
          </a:ln>
        </p:spPr>
        <p:txBody>
          <a:bodyPr vert="horz" wrap="square" lIns="91440" tIns="45720" rIns="91440" bIns="45720" anchor="ctr" anchorCtr="0" compatLnSpc="1">
            <a:normAutofit/>
          </a:bodyPr>
          <a:lst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de-DE"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de-DE"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de-DE"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de-DE"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de-DE"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charset="0"/>
              <a:buNone/>
            </a:pPr>
            <a:r>
              <a:rPr lang="de-DE" sz="1600" b="1" dirty="0">
                <a:solidFill>
                  <a:srgbClr val="26338A"/>
                </a:solidFill>
                <a:latin typeface="Arial" panose="020B0604020202020204" pitchFamily="34" charset="0"/>
                <a:ea typeface="Calibri" panose="020F0502020204030204" pitchFamily="34" charset="0"/>
                <a:cs typeface="Arial" panose="020B0604020202020204" pitchFamily="34" charset="0"/>
              </a:rPr>
              <a:t>Duale Ausbildung </a:t>
            </a:r>
          </a:p>
        </p:txBody>
      </p:sp>
      <p:sp>
        <p:nvSpPr>
          <p:cNvPr id="57" name="Inhaltsplatzhalter 2"/>
          <p:cNvSpPr txBox="1">
            <a:spLocks/>
          </p:cNvSpPr>
          <p:nvPr/>
        </p:nvSpPr>
        <p:spPr bwMode="auto">
          <a:xfrm>
            <a:off x="3323880" y="2853096"/>
            <a:ext cx="1692000" cy="1440000"/>
          </a:xfrm>
          <a:prstGeom prst="rect">
            <a:avLst/>
          </a:prstGeom>
          <a:solidFill>
            <a:srgbClr val="C5D8FF"/>
          </a:solidFill>
          <a:ln>
            <a:noFill/>
          </a:ln>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spcBef>
                <a:spcPts val="0"/>
              </a:spcBef>
            </a:pPr>
            <a:r>
              <a:rPr lang="de-DE" sz="1600" dirty="0">
                <a:solidFill>
                  <a:srgbClr val="26338A"/>
                </a:solidFill>
                <a:latin typeface="Arial" panose="020B0604020202020204" pitchFamily="34" charset="0"/>
                <a:ea typeface="Tahoma" panose="020B0604030504040204" pitchFamily="34" charset="0"/>
                <a:cs typeface="Arial" panose="020B0604020202020204" pitchFamily="34" charset="0"/>
              </a:rPr>
              <a:t>Maßnahmen zur </a:t>
            </a:r>
            <a:r>
              <a:rPr lang="de-DE" sz="1600" b="1" dirty="0">
                <a:solidFill>
                  <a:srgbClr val="26338A"/>
                </a:solidFill>
                <a:latin typeface="Arial" panose="020B0604020202020204" pitchFamily="34" charset="0"/>
                <a:ea typeface="Tahoma" panose="020B0604030504040204" pitchFamily="34" charset="0"/>
                <a:cs typeface="Arial" panose="020B0604020202020204" pitchFamily="34" charset="0"/>
              </a:rPr>
              <a:t>Hinführung zur Ausbildungs-reife </a:t>
            </a:r>
          </a:p>
        </p:txBody>
      </p:sp>
      <p:sp>
        <p:nvSpPr>
          <p:cNvPr id="59" name="Inhaltsplatzhalter 2"/>
          <p:cNvSpPr txBox="1">
            <a:spLocks/>
          </p:cNvSpPr>
          <p:nvPr/>
        </p:nvSpPr>
        <p:spPr bwMode="auto">
          <a:xfrm>
            <a:off x="1523680" y="2852936"/>
            <a:ext cx="1692000" cy="1440000"/>
          </a:xfrm>
          <a:prstGeom prst="rect">
            <a:avLst/>
          </a:prstGeom>
          <a:solidFill>
            <a:srgbClr val="99CCFF"/>
          </a:solidFill>
          <a:ln>
            <a:noFill/>
          </a:ln>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spcBef>
                <a:spcPts val="0"/>
              </a:spcBef>
            </a:pPr>
            <a:r>
              <a:rPr lang="de-DE" sz="1600" dirty="0">
                <a:solidFill>
                  <a:srgbClr val="26338A"/>
                </a:solidFill>
                <a:latin typeface="Arial" panose="020B0604020202020204" pitchFamily="34" charset="0"/>
                <a:ea typeface="Tahoma" panose="020B0604030504040204" pitchFamily="34" charset="0"/>
                <a:cs typeface="Arial" panose="020B0604020202020204" pitchFamily="34" charset="0"/>
              </a:rPr>
              <a:t>Maßnahmen zur </a:t>
            </a:r>
            <a:r>
              <a:rPr lang="de-DE" sz="1600" b="1" dirty="0">
                <a:solidFill>
                  <a:srgbClr val="26338A"/>
                </a:solidFill>
                <a:latin typeface="Arial" panose="020B0604020202020204" pitchFamily="34" charset="0"/>
                <a:ea typeface="Tahoma" panose="020B0604030504040204" pitchFamily="34" charset="0"/>
                <a:cs typeface="Arial" panose="020B0604020202020204" pitchFamily="34" charset="0"/>
              </a:rPr>
              <a:t>Integration auf dem </a:t>
            </a:r>
          </a:p>
          <a:p>
            <a:pPr algn="ctr">
              <a:spcBef>
                <a:spcPts val="0"/>
              </a:spcBef>
            </a:pPr>
            <a:r>
              <a:rPr lang="de-DE" sz="1600" b="1" dirty="0">
                <a:solidFill>
                  <a:srgbClr val="26338A"/>
                </a:solidFill>
                <a:latin typeface="Arial" panose="020B0604020202020204" pitchFamily="34" charset="0"/>
                <a:ea typeface="Tahoma" panose="020B0604030504040204" pitchFamily="34" charset="0"/>
                <a:cs typeface="Arial" panose="020B0604020202020204" pitchFamily="34" charset="0"/>
              </a:rPr>
              <a:t>1. Arbeitsmarkt</a:t>
            </a:r>
            <a:endParaRPr lang="de-DE" sz="1600" dirty="0">
              <a:solidFill>
                <a:srgbClr val="26338A"/>
              </a:solidFill>
              <a:latin typeface="Arial" panose="020B0604020202020204" pitchFamily="34" charset="0"/>
              <a:ea typeface="Tahoma" panose="020B0604030504040204" pitchFamily="34" charset="0"/>
              <a:cs typeface="Arial" panose="020B0604020202020204" pitchFamily="34" charset="0"/>
            </a:endParaRPr>
          </a:p>
        </p:txBody>
      </p:sp>
      <p:sp>
        <p:nvSpPr>
          <p:cNvPr id="60" name="Inhaltsplatzhalter 2"/>
          <p:cNvSpPr txBox="1">
            <a:spLocks/>
          </p:cNvSpPr>
          <p:nvPr/>
        </p:nvSpPr>
        <p:spPr bwMode="auto">
          <a:xfrm>
            <a:off x="8616280" y="2853096"/>
            <a:ext cx="1692000" cy="1440000"/>
          </a:xfrm>
          <a:prstGeom prst="rect">
            <a:avLst/>
          </a:prstGeom>
          <a:solidFill>
            <a:srgbClr val="FAC090"/>
          </a:solidFill>
          <a:ln>
            <a:noFill/>
          </a:ln>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spcBef>
                <a:spcPct val="20000"/>
              </a:spcBef>
            </a:pPr>
            <a:r>
              <a:rPr lang="de-DE" sz="1600" b="1" dirty="0">
                <a:solidFill>
                  <a:srgbClr val="26338A"/>
                </a:solidFill>
                <a:latin typeface="Arial" panose="020B0604020202020204" pitchFamily="34" charset="0"/>
                <a:ea typeface="Tahoma" panose="020B0604030504040204" pitchFamily="34" charset="0"/>
                <a:cs typeface="Arial" panose="020B0604020202020204" pitchFamily="34" charset="0"/>
              </a:rPr>
              <a:t>Erwerb der Studien-berechtigung </a:t>
            </a:r>
          </a:p>
        </p:txBody>
      </p:sp>
      <p:grpSp>
        <p:nvGrpSpPr>
          <p:cNvPr id="61" name="Gruppieren 60"/>
          <p:cNvGrpSpPr/>
          <p:nvPr/>
        </p:nvGrpSpPr>
        <p:grpSpPr>
          <a:xfrm>
            <a:off x="1661924" y="4365104"/>
            <a:ext cx="3065924" cy="1745020"/>
            <a:chOff x="327741" y="4986520"/>
            <a:chExt cx="3899326" cy="1745020"/>
          </a:xfrm>
          <a:solidFill>
            <a:srgbClr val="C5D8FF"/>
          </a:solidFill>
        </p:grpSpPr>
        <p:grpSp>
          <p:nvGrpSpPr>
            <p:cNvPr id="62" name="Gruppieren 61"/>
            <p:cNvGrpSpPr/>
            <p:nvPr/>
          </p:nvGrpSpPr>
          <p:grpSpPr>
            <a:xfrm>
              <a:off x="327741" y="5608471"/>
              <a:ext cx="3899326" cy="1123069"/>
              <a:chOff x="327741" y="5608471"/>
              <a:chExt cx="3899326" cy="1123069"/>
            </a:xfrm>
            <a:grpFill/>
          </p:grpSpPr>
          <p:sp>
            <p:nvSpPr>
              <p:cNvPr id="65" name="Rechteck 64"/>
              <p:cNvSpPr/>
              <p:nvPr/>
            </p:nvSpPr>
            <p:spPr>
              <a:xfrm>
                <a:off x="327741" y="5608471"/>
                <a:ext cx="3899326" cy="1123069"/>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26338A"/>
                  </a:solidFill>
                  <a:latin typeface="Calibri" panose="020F0502020204030204" pitchFamily="34" charset="0"/>
                  <a:cs typeface="Calibri" panose="020F0502020204030204" pitchFamily="34" charset="0"/>
                </a:endParaRPr>
              </a:p>
            </p:txBody>
          </p:sp>
          <p:sp>
            <p:nvSpPr>
              <p:cNvPr id="66" name="Textfeld 65"/>
              <p:cNvSpPr txBox="1"/>
              <p:nvPr/>
            </p:nvSpPr>
            <p:spPr>
              <a:xfrm>
                <a:off x="366997" y="5623544"/>
                <a:ext cx="3746721" cy="984885"/>
              </a:xfrm>
              <a:prstGeom prst="rect">
                <a:avLst/>
              </a:prstGeom>
              <a:noFill/>
              <a:ln>
                <a:noFill/>
              </a:ln>
            </p:spPr>
            <p:txBody>
              <a:bodyPr wrap="none" rtlCol="0">
                <a:spAutoFit/>
              </a:bodyPr>
              <a:lstStyle/>
              <a:p>
                <a:pPr algn="ctr"/>
                <a:r>
                  <a:rPr lang="de-DE" sz="1600" dirty="0">
                    <a:solidFill>
                      <a:srgbClr val="26338A"/>
                    </a:solidFill>
                    <a:latin typeface="Arial" panose="020B0604020202020204" pitchFamily="34" charset="0"/>
                    <a:cs typeface="Arial" panose="020B0604020202020204" pitchFamily="34" charset="0"/>
                  </a:rPr>
                  <a:t>Jugendjobcenter:</a:t>
                </a:r>
              </a:p>
              <a:p>
                <a:pPr algn="ctr"/>
                <a:r>
                  <a:rPr lang="de-DE" sz="1400" i="1" dirty="0">
                    <a:solidFill>
                      <a:srgbClr val="26338A"/>
                    </a:solidFill>
                    <a:latin typeface="Arial" panose="020B0604020202020204" pitchFamily="34" charset="0"/>
                    <a:cs typeface="Arial" panose="020B0604020202020204" pitchFamily="34" charset="0"/>
                  </a:rPr>
                  <a:t>Agentur für Arbeit/ ggf. Team Reha</a:t>
                </a:r>
              </a:p>
              <a:p>
                <a:pPr algn="ctr"/>
                <a:r>
                  <a:rPr lang="de-DE" sz="1400" i="1" dirty="0">
                    <a:solidFill>
                      <a:srgbClr val="26338A"/>
                    </a:solidFill>
                    <a:latin typeface="Arial" panose="020B0604020202020204" pitchFamily="34" charset="0"/>
                    <a:cs typeface="Arial" panose="020B0604020202020204" pitchFamily="34" charset="0"/>
                  </a:rPr>
                  <a:t>Jobcenter</a:t>
                </a:r>
              </a:p>
              <a:p>
                <a:pPr algn="ctr"/>
                <a:r>
                  <a:rPr lang="de-DE" sz="1400" i="1" dirty="0">
                    <a:solidFill>
                      <a:srgbClr val="26338A"/>
                    </a:solidFill>
                    <a:latin typeface="Arial" panose="020B0604020202020204" pitchFamily="34" charset="0"/>
                    <a:cs typeface="Arial" panose="020B0604020202020204" pitchFamily="34" charset="0"/>
                  </a:rPr>
                  <a:t>Jugend (-berufs) </a:t>
                </a:r>
                <a:r>
                  <a:rPr lang="de-DE" sz="1400" i="1" dirty="0" err="1">
                    <a:solidFill>
                      <a:srgbClr val="26338A"/>
                    </a:solidFill>
                    <a:latin typeface="Arial" panose="020B0604020202020204" pitchFamily="34" charset="0"/>
                    <a:cs typeface="Arial" panose="020B0604020202020204" pitchFamily="34" charset="0"/>
                  </a:rPr>
                  <a:t>hilfe</a:t>
                </a:r>
                <a:endParaRPr lang="de-DE" sz="1400" i="1" dirty="0">
                  <a:solidFill>
                    <a:srgbClr val="26338A"/>
                  </a:solidFill>
                  <a:latin typeface="Arial" panose="020B0604020202020204" pitchFamily="34" charset="0"/>
                  <a:cs typeface="Arial" panose="020B0604020202020204" pitchFamily="34" charset="0"/>
                </a:endParaRPr>
              </a:p>
            </p:txBody>
          </p:sp>
        </p:grpSp>
        <p:sp>
          <p:nvSpPr>
            <p:cNvPr id="63" name="Pfeil nach unten 62"/>
            <p:cNvSpPr/>
            <p:nvPr/>
          </p:nvSpPr>
          <p:spPr bwMode="auto">
            <a:xfrm>
              <a:off x="851747" y="5009745"/>
              <a:ext cx="931985" cy="520884"/>
            </a:xfrm>
            <a:prstGeom prst="downArrow">
              <a:avLst/>
            </a:prstGeom>
            <a:grpFill/>
            <a:ln>
              <a:solidFill>
                <a:schemeClr val="tx1"/>
              </a:solidFill>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1600" i="0" u="none" strike="noStrike" normalizeH="0" baseline="0">
                <a:ln w="18000">
                  <a:solidFill>
                    <a:schemeClr val="accent2">
                      <a:satMod val="140000"/>
                    </a:schemeClr>
                  </a:solidFill>
                  <a:prstDash val="solid"/>
                  <a:miter lim="800000"/>
                </a:ln>
                <a:solidFill>
                  <a:srgbClr val="26338A"/>
                </a:solidFill>
                <a:effectLst>
                  <a:outerShdw blurRad="25500" dist="23000" dir="7020000" algn="tl">
                    <a:srgbClr val="000000">
                      <a:alpha val="50000"/>
                    </a:srgbClr>
                  </a:outerShdw>
                </a:effectLst>
                <a:latin typeface="Calibri" panose="020F0502020204030204" pitchFamily="34" charset="0"/>
                <a:cs typeface="Calibri" panose="020F0502020204030204" pitchFamily="34" charset="0"/>
              </a:endParaRPr>
            </a:p>
          </p:txBody>
        </p:sp>
        <p:sp>
          <p:nvSpPr>
            <p:cNvPr id="64" name="Pfeil nach unten 63"/>
            <p:cNvSpPr/>
            <p:nvPr/>
          </p:nvSpPr>
          <p:spPr bwMode="auto">
            <a:xfrm>
              <a:off x="2831747" y="4986520"/>
              <a:ext cx="931985" cy="520884"/>
            </a:xfrm>
            <a:prstGeom prst="downArrow">
              <a:avLst/>
            </a:prstGeom>
            <a:grpFill/>
            <a:ln>
              <a:solidFill>
                <a:schemeClr val="tx1"/>
              </a:solidFill>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1600" i="0" u="none" strike="noStrike" normalizeH="0" baseline="0">
                <a:ln w="18000">
                  <a:solidFill>
                    <a:schemeClr val="accent2">
                      <a:satMod val="140000"/>
                    </a:schemeClr>
                  </a:solidFill>
                  <a:prstDash val="solid"/>
                  <a:miter lim="800000"/>
                </a:ln>
                <a:solidFill>
                  <a:srgbClr val="26338A"/>
                </a:solidFill>
                <a:effectLst>
                  <a:outerShdw blurRad="25500" dist="23000" dir="7020000" algn="tl">
                    <a:srgbClr val="000000">
                      <a:alpha val="50000"/>
                    </a:srgbClr>
                  </a:outerShdw>
                </a:effectLst>
                <a:latin typeface="Calibri" panose="020F0502020204030204" pitchFamily="34" charset="0"/>
                <a:cs typeface="Calibri" panose="020F0502020204030204" pitchFamily="34" charset="0"/>
              </a:endParaRPr>
            </a:p>
          </p:txBody>
        </p:sp>
      </p:grpSp>
      <p:grpSp>
        <p:nvGrpSpPr>
          <p:cNvPr id="67" name="Gruppieren 66"/>
          <p:cNvGrpSpPr/>
          <p:nvPr/>
        </p:nvGrpSpPr>
        <p:grpSpPr>
          <a:xfrm>
            <a:off x="6992195" y="4401076"/>
            <a:ext cx="1412799" cy="1700890"/>
            <a:chOff x="4307542" y="5037132"/>
            <a:chExt cx="1796838" cy="1700890"/>
          </a:xfrm>
          <a:solidFill>
            <a:srgbClr val="FF6D6D"/>
          </a:solidFill>
        </p:grpSpPr>
        <p:sp>
          <p:nvSpPr>
            <p:cNvPr id="70" name="Rechteck 69"/>
            <p:cNvSpPr/>
            <p:nvPr/>
          </p:nvSpPr>
          <p:spPr>
            <a:xfrm>
              <a:off x="4307542" y="5614953"/>
              <a:ext cx="1796838" cy="112306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solidFill>
                  <a:srgbClr val="26338A"/>
                </a:solidFill>
                <a:latin typeface="Calibri" panose="020F0502020204030204" pitchFamily="34" charset="0"/>
                <a:cs typeface="Calibri" panose="020F0502020204030204" pitchFamily="34" charset="0"/>
              </a:endParaRPr>
            </a:p>
            <a:p>
              <a:pPr algn="ctr"/>
              <a:r>
                <a:rPr lang="de-DE" sz="1600" dirty="0">
                  <a:solidFill>
                    <a:srgbClr val="26338A"/>
                  </a:solidFill>
                  <a:latin typeface="Arial" panose="020B0604020202020204" pitchFamily="34" charset="0"/>
                  <a:cs typeface="Arial" panose="020B0604020202020204" pitchFamily="34" charset="0"/>
                </a:rPr>
                <a:t>Betriebe</a:t>
              </a:r>
            </a:p>
            <a:p>
              <a:pPr algn="ctr"/>
              <a:r>
                <a:rPr lang="de-DE" sz="1400" i="1" dirty="0">
                  <a:solidFill>
                    <a:srgbClr val="26338A"/>
                  </a:solidFill>
                  <a:latin typeface="Arial" panose="020B0604020202020204" pitchFamily="34" charset="0"/>
                  <a:cs typeface="Arial" panose="020B0604020202020204" pitchFamily="34" charset="0"/>
                </a:rPr>
                <a:t>unterstützend:</a:t>
              </a:r>
            </a:p>
            <a:p>
              <a:pPr algn="ctr"/>
              <a:r>
                <a:rPr lang="de-DE" sz="1400" i="1" dirty="0">
                  <a:solidFill>
                    <a:srgbClr val="26338A"/>
                  </a:solidFill>
                  <a:latin typeface="Arial" panose="020B0604020202020204" pitchFamily="34" charset="0"/>
                  <a:cs typeface="Arial" panose="020B0604020202020204" pitchFamily="34" charset="0"/>
                </a:rPr>
                <a:t>Jugendjob-center</a:t>
              </a:r>
            </a:p>
            <a:p>
              <a:pPr algn="ctr"/>
              <a:endParaRPr lang="de-DE" sz="1600" dirty="0">
                <a:solidFill>
                  <a:srgbClr val="26338A"/>
                </a:solidFill>
                <a:latin typeface="Arial" panose="020B0604020202020204" pitchFamily="34" charset="0"/>
                <a:cs typeface="Arial" panose="020B0604020202020204" pitchFamily="34" charset="0"/>
              </a:endParaRPr>
            </a:p>
          </p:txBody>
        </p:sp>
        <p:sp>
          <p:nvSpPr>
            <p:cNvPr id="69" name="Pfeil nach unten 68"/>
            <p:cNvSpPr/>
            <p:nvPr/>
          </p:nvSpPr>
          <p:spPr bwMode="auto">
            <a:xfrm>
              <a:off x="4840867" y="5037132"/>
              <a:ext cx="931984" cy="520884"/>
            </a:xfrm>
            <a:prstGeom prst="downArrow">
              <a:avLst/>
            </a:prstGeom>
            <a:grpFill/>
            <a:ln>
              <a:solidFill>
                <a:schemeClr val="tx1"/>
              </a:solidFill>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1600" i="0" u="none" strike="noStrike" normalizeH="0" baseline="0">
                <a:ln w="18000">
                  <a:solidFill>
                    <a:schemeClr val="accent2">
                      <a:satMod val="140000"/>
                    </a:schemeClr>
                  </a:solidFill>
                  <a:prstDash val="solid"/>
                  <a:miter lim="800000"/>
                </a:ln>
                <a:solidFill>
                  <a:srgbClr val="26338A"/>
                </a:solidFill>
                <a:effectLst>
                  <a:outerShdw blurRad="25500" dist="23000" dir="7020000" algn="tl">
                    <a:srgbClr val="000000">
                      <a:alpha val="50000"/>
                    </a:srgbClr>
                  </a:outerShdw>
                </a:effectLst>
                <a:latin typeface="Calibri" panose="020F0502020204030204" pitchFamily="34" charset="0"/>
                <a:cs typeface="Calibri" panose="020F0502020204030204" pitchFamily="34" charset="0"/>
              </a:endParaRPr>
            </a:p>
          </p:txBody>
        </p:sp>
      </p:grpSp>
      <p:grpSp>
        <p:nvGrpSpPr>
          <p:cNvPr id="72" name="Gruppieren 71"/>
          <p:cNvGrpSpPr/>
          <p:nvPr/>
        </p:nvGrpSpPr>
        <p:grpSpPr>
          <a:xfrm>
            <a:off x="5182612" y="4419490"/>
            <a:ext cx="1541100" cy="1682476"/>
            <a:chOff x="6267741" y="5049064"/>
            <a:chExt cx="1960012" cy="1682476"/>
          </a:xfrm>
          <a:solidFill>
            <a:schemeClr val="accent3">
              <a:lumMod val="60000"/>
              <a:lumOff val="40000"/>
            </a:schemeClr>
          </a:solidFill>
        </p:grpSpPr>
        <p:grpSp>
          <p:nvGrpSpPr>
            <p:cNvPr id="73" name="Gruppieren 72"/>
            <p:cNvGrpSpPr/>
            <p:nvPr/>
          </p:nvGrpSpPr>
          <p:grpSpPr>
            <a:xfrm>
              <a:off x="6267741" y="5608471"/>
              <a:ext cx="1960012" cy="1123069"/>
              <a:chOff x="327741" y="5608471"/>
              <a:chExt cx="3960000" cy="1123069"/>
            </a:xfrm>
            <a:grpFill/>
          </p:grpSpPr>
          <p:sp>
            <p:nvSpPr>
              <p:cNvPr id="75" name="Rechteck 74"/>
              <p:cNvSpPr/>
              <p:nvPr/>
            </p:nvSpPr>
            <p:spPr>
              <a:xfrm>
                <a:off x="327741" y="5608471"/>
                <a:ext cx="3960000" cy="112306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26338A"/>
                  </a:solidFill>
                  <a:latin typeface="Calibri" panose="020F0502020204030204" pitchFamily="34" charset="0"/>
                  <a:cs typeface="Calibri" panose="020F0502020204030204" pitchFamily="34" charset="0"/>
                </a:endParaRPr>
              </a:p>
            </p:txBody>
          </p:sp>
          <p:sp>
            <p:nvSpPr>
              <p:cNvPr id="76" name="Textfeld 75"/>
              <p:cNvSpPr txBox="1"/>
              <p:nvPr/>
            </p:nvSpPr>
            <p:spPr>
              <a:xfrm>
                <a:off x="555253" y="5708340"/>
                <a:ext cx="3370222" cy="584775"/>
              </a:xfrm>
              <a:prstGeom prst="rect">
                <a:avLst/>
              </a:prstGeom>
              <a:grpFill/>
            </p:spPr>
            <p:txBody>
              <a:bodyPr wrap="none" rtlCol="0">
                <a:spAutoFit/>
              </a:bodyPr>
              <a:lstStyle/>
              <a:p>
                <a:pPr algn="ctr"/>
                <a:endParaRPr lang="de-DE" sz="1600" dirty="0">
                  <a:solidFill>
                    <a:srgbClr val="26338A"/>
                  </a:solidFill>
                  <a:latin typeface="Calibri" panose="020F0502020204030204" pitchFamily="34" charset="0"/>
                  <a:cs typeface="Calibri" panose="020F0502020204030204" pitchFamily="34" charset="0"/>
                </a:endParaRPr>
              </a:p>
              <a:p>
                <a:pPr algn="ctr"/>
                <a:r>
                  <a:rPr lang="de-DE" sz="1600" dirty="0">
                    <a:solidFill>
                      <a:srgbClr val="26338A"/>
                    </a:solidFill>
                    <a:latin typeface="Arial" panose="020B0604020202020204" pitchFamily="34" charset="0"/>
                    <a:cs typeface="Arial" panose="020B0604020202020204" pitchFamily="34" charset="0"/>
                  </a:rPr>
                  <a:t>Berufskolleg</a:t>
                </a:r>
              </a:p>
            </p:txBody>
          </p:sp>
        </p:grpSp>
        <p:sp>
          <p:nvSpPr>
            <p:cNvPr id="74" name="Pfeil nach unten 73"/>
            <p:cNvSpPr/>
            <p:nvPr/>
          </p:nvSpPr>
          <p:spPr bwMode="auto">
            <a:xfrm>
              <a:off x="6748405" y="5049064"/>
              <a:ext cx="931985" cy="520884"/>
            </a:xfrm>
            <a:prstGeom prst="downArrow">
              <a:avLst/>
            </a:prstGeom>
            <a:grpFill/>
            <a:ln>
              <a:solidFill>
                <a:schemeClr val="tx1"/>
              </a:solidFill>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1600" i="0" u="none" strike="noStrike" normalizeH="0" baseline="0">
                <a:ln w="18000">
                  <a:solidFill>
                    <a:schemeClr val="accent2">
                      <a:satMod val="140000"/>
                    </a:schemeClr>
                  </a:solidFill>
                  <a:prstDash val="solid"/>
                  <a:miter lim="800000"/>
                </a:ln>
                <a:solidFill>
                  <a:srgbClr val="26338A"/>
                </a:solidFill>
                <a:effectLst>
                  <a:outerShdw blurRad="25500" dist="23000" dir="7020000" algn="tl">
                    <a:srgbClr val="000000">
                      <a:alpha val="50000"/>
                    </a:srgbClr>
                  </a:outerShdw>
                </a:effectLst>
                <a:latin typeface="Calibri" panose="020F0502020204030204" pitchFamily="34" charset="0"/>
                <a:cs typeface="Calibri" panose="020F0502020204030204" pitchFamily="34" charset="0"/>
              </a:endParaRPr>
            </a:p>
          </p:txBody>
        </p:sp>
      </p:grpSp>
      <p:grpSp>
        <p:nvGrpSpPr>
          <p:cNvPr id="77" name="Gruppieren 76"/>
          <p:cNvGrpSpPr/>
          <p:nvPr/>
        </p:nvGrpSpPr>
        <p:grpSpPr>
          <a:xfrm>
            <a:off x="8721887" y="4419490"/>
            <a:ext cx="1507501" cy="1682476"/>
            <a:chOff x="6216497" y="5049064"/>
            <a:chExt cx="2011256" cy="1682476"/>
          </a:xfrm>
          <a:solidFill>
            <a:srgbClr val="FAC090"/>
          </a:solidFill>
        </p:grpSpPr>
        <p:grpSp>
          <p:nvGrpSpPr>
            <p:cNvPr id="78" name="Gruppieren 77"/>
            <p:cNvGrpSpPr/>
            <p:nvPr/>
          </p:nvGrpSpPr>
          <p:grpSpPr>
            <a:xfrm>
              <a:off x="6216497" y="5608471"/>
              <a:ext cx="2011256" cy="1123069"/>
              <a:chOff x="224208" y="5608471"/>
              <a:chExt cx="4063533" cy="1123069"/>
            </a:xfrm>
            <a:grpFill/>
          </p:grpSpPr>
          <p:sp>
            <p:nvSpPr>
              <p:cNvPr id="80" name="Rechteck 79"/>
              <p:cNvSpPr/>
              <p:nvPr/>
            </p:nvSpPr>
            <p:spPr>
              <a:xfrm>
                <a:off x="327741" y="5608471"/>
                <a:ext cx="3960000" cy="112306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26338A"/>
                  </a:solidFill>
                  <a:latin typeface="Calibri" panose="020F0502020204030204" pitchFamily="34" charset="0"/>
                  <a:cs typeface="Calibri" panose="020F0502020204030204" pitchFamily="34" charset="0"/>
                </a:endParaRPr>
              </a:p>
            </p:txBody>
          </p:sp>
          <p:sp>
            <p:nvSpPr>
              <p:cNvPr id="81" name="Textfeld 80"/>
              <p:cNvSpPr txBox="1"/>
              <p:nvPr/>
            </p:nvSpPr>
            <p:spPr>
              <a:xfrm>
                <a:off x="224208" y="5708340"/>
                <a:ext cx="4032324" cy="830997"/>
              </a:xfrm>
              <a:prstGeom prst="rect">
                <a:avLst/>
              </a:prstGeom>
              <a:noFill/>
            </p:spPr>
            <p:txBody>
              <a:bodyPr wrap="none" rtlCol="0">
                <a:spAutoFit/>
              </a:bodyPr>
              <a:lstStyle/>
              <a:p>
                <a:pPr algn="ctr"/>
                <a:r>
                  <a:rPr lang="de-DE" sz="1600" dirty="0">
                    <a:solidFill>
                      <a:srgbClr val="26338A"/>
                    </a:solidFill>
                    <a:latin typeface="Arial" panose="020B0604020202020204" pitchFamily="34" charset="0"/>
                    <a:cs typeface="Arial" panose="020B0604020202020204" pitchFamily="34" charset="0"/>
                  </a:rPr>
                  <a:t>Gesamtschule</a:t>
                </a:r>
              </a:p>
              <a:p>
                <a:pPr algn="ctr"/>
                <a:r>
                  <a:rPr lang="de-DE" sz="1600" dirty="0">
                    <a:solidFill>
                      <a:srgbClr val="26338A"/>
                    </a:solidFill>
                    <a:latin typeface="Arial" panose="020B0604020202020204" pitchFamily="34" charset="0"/>
                    <a:cs typeface="Arial" panose="020B0604020202020204" pitchFamily="34" charset="0"/>
                  </a:rPr>
                  <a:t>Gymnasium</a:t>
                </a:r>
              </a:p>
              <a:p>
                <a:pPr algn="ctr"/>
                <a:r>
                  <a:rPr lang="de-DE" sz="1600" dirty="0">
                    <a:solidFill>
                      <a:srgbClr val="26338A"/>
                    </a:solidFill>
                    <a:latin typeface="Arial" panose="020B0604020202020204" pitchFamily="34" charset="0"/>
                    <a:cs typeface="Arial" panose="020B0604020202020204" pitchFamily="34" charset="0"/>
                  </a:rPr>
                  <a:t>Berufskolleg</a:t>
                </a:r>
              </a:p>
            </p:txBody>
          </p:sp>
        </p:grpSp>
        <p:sp>
          <p:nvSpPr>
            <p:cNvPr id="79" name="Pfeil nach unten 78"/>
            <p:cNvSpPr/>
            <p:nvPr/>
          </p:nvSpPr>
          <p:spPr bwMode="auto">
            <a:xfrm>
              <a:off x="6748405" y="5049064"/>
              <a:ext cx="931985" cy="520884"/>
            </a:xfrm>
            <a:prstGeom prst="downArrow">
              <a:avLst>
                <a:gd name="adj1" fmla="val 50000"/>
                <a:gd name="adj2" fmla="val 48190"/>
              </a:avLst>
            </a:prstGeom>
            <a:grpFill/>
            <a:ln>
              <a:solidFill>
                <a:schemeClr val="tx1"/>
              </a:solidFill>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1600" i="0" u="none" strike="noStrike" normalizeH="0" baseline="0">
                <a:ln w="18000">
                  <a:solidFill>
                    <a:schemeClr val="accent2">
                      <a:satMod val="140000"/>
                    </a:schemeClr>
                  </a:solidFill>
                  <a:prstDash val="solid"/>
                  <a:miter lim="800000"/>
                </a:ln>
                <a:solidFill>
                  <a:srgbClr val="26338A"/>
                </a:solidFill>
                <a:effectLst>
                  <a:outerShdw blurRad="25500" dist="23000" dir="7020000" algn="tl">
                    <a:srgbClr val="000000">
                      <a:alpha val="50000"/>
                    </a:srgbClr>
                  </a:outerShdw>
                </a:effectLst>
                <a:latin typeface="Calibri" panose="020F0502020204030204" pitchFamily="34" charset="0"/>
                <a:cs typeface="Calibri" panose="020F0502020204030204" pitchFamily="34" charset="0"/>
              </a:endParaRPr>
            </a:p>
          </p:txBody>
        </p:sp>
      </p:grpSp>
      <p:grpSp>
        <p:nvGrpSpPr>
          <p:cNvPr id="82" name="Gruppieren 81"/>
          <p:cNvGrpSpPr/>
          <p:nvPr/>
        </p:nvGrpSpPr>
        <p:grpSpPr>
          <a:xfrm>
            <a:off x="10704512" y="4419490"/>
            <a:ext cx="1152128" cy="1682476"/>
            <a:chOff x="6267741" y="5049064"/>
            <a:chExt cx="1960012" cy="1682476"/>
          </a:xfrm>
          <a:solidFill>
            <a:srgbClr val="E6E0EC"/>
          </a:solidFill>
        </p:grpSpPr>
        <p:grpSp>
          <p:nvGrpSpPr>
            <p:cNvPr id="83" name="Gruppieren 82"/>
            <p:cNvGrpSpPr/>
            <p:nvPr/>
          </p:nvGrpSpPr>
          <p:grpSpPr>
            <a:xfrm>
              <a:off x="6267741" y="5608471"/>
              <a:ext cx="1960012" cy="1123069"/>
              <a:chOff x="327741" y="5608471"/>
              <a:chExt cx="3960000" cy="1123069"/>
            </a:xfrm>
            <a:grpFill/>
          </p:grpSpPr>
          <p:sp>
            <p:nvSpPr>
              <p:cNvPr id="85" name="Rechteck 84"/>
              <p:cNvSpPr/>
              <p:nvPr/>
            </p:nvSpPr>
            <p:spPr>
              <a:xfrm>
                <a:off x="327741" y="5608471"/>
                <a:ext cx="3960000" cy="1123069"/>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26338A"/>
                  </a:solidFill>
                  <a:latin typeface="Calibri" panose="020F0502020204030204" pitchFamily="34" charset="0"/>
                  <a:cs typeface="Calibri" panose="020F0502020204030204" pitchFamily="34" charset="0"/>
                </a:endParaRPr>
              </a:p>
            </p:txBody>
          </p:sp>
          <p:sp>
            <p:nvSpPr>
              <p:cNvPr id="86" name="Textfeld 85"/>
              <p:cNvSpPr txBox="1"/>
              <p:nvPr/>
            </p:nvSpPr>
            <p:spPr>
              <a:xfrm>
                <a:off x="730152" y="5708340"/>
                <a:ext cx="3020426" cy="584775"/>
              </a:xfrm>
              <a:prstGeom prst="rect">
                <a:avLst/>
              </a:prstGeom>
              <a:grpFill/>
            </p:spPr>
            <p:txBody>
              <a:bodyPr wrap="none" rtlCol="0">
                <a:spAutoFit/>
              </a:bodyPr>
              <a:lstStyle/>
              <a:p>
                <a:pPr algn="ctr"/>
                <a:endParaRPr lang="de-DE" sz="1600" dirty="0">
                  <a:solidFill>
                    <a:srgbClr val="26338A"/>
                  </a:solidFill>
                  <a:latin typeface="Calibri" panose="020F0502020204030204" pitchFamily="34" charset="0"/>
                  <a:cs typeface="Calibri" panose="020F0502020204030204" pitchFamily="34" charset="0"/>
                </a:endParaRPr>
              </a:p>
              <a:p>
                <a:pPr algn="ctr"/>
                <a:r>
                  <a:rPr lang="de-DE" sz="1600" dirty="0">
                    <a:solidFill>
                      <a:srgbClr val="26338A"/>
                    </a:solidFill>
                    <a:latin typeface="Arial" panose="020B0604020202020204" pitchFamily="34" charset="0"/>
                    <a:cs typeface="Arial" panose="020B0604020202020204" pitchFamily="34" charset="0"/>
                  </a:rPr>
                  <a:t>Diverse</a:t>
                </a:r>
              </a:p>
            </p:txBody>
          </p:sp>
        </p:grpSp>
        <p:sp>
          <p:nvSpPr>
            <p:cNvPr id="84" name="Pfeil nach unten 83"/>
            <p:cNvSpPr/>
            <p:nvPr/>
          </p:nvSpPr>
          <p:spPr bwMode="auto">
            <a:xfrm>
              <a:off x="6748405" y="5049064"/>
              <a:ext cx="931985" cy="520884"/>
            </a:xfrm>
            <a:prstGeom prst="downArrow">
              <a:avLst/>
            </a:prstGeom>
            <a:grpFill/>
            <a:ln>
              <a:solidFill>
                <a:schemeClr val="tx1"/>
              </a:solidFill>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1600" i="0" u="none" strike="noStrike" normalizeH="0" baseline="0">
                <a:ln w="18000">
                  <a:solidFill>
                    <a:schemeClr val="accent2">
                      <a:satMod val="140000"/>
                    </a:schemeClr>
                  </a:solidFill>
                  <a:prstDash val="solid"/>
                  <a:miter lim="800000"/>
                </a:ln>
                <a:solidFill>
                  <a:srgbClr val="26338A"/>
                </a:solidFill>
                <a:effectLst>
                  <a:outerShdw blurRad="25500" dist="23000" dir="7020000" algn="tl">
                    <a:srgbClr val="000000">
                      <a:alpha val="50000"/>
                    </a:srgbClr>
                  </a:outerShdw>
                </a:effectLst>
                <a:latin typeface="Calibri" panose="020F0502020204030204" pitchFamily="34" charset="0"/>
                <a:cs typeface="Calibri" panose="020F0502020204030204" pitchFamily="34" charset="0"/>
              </a:endParaRPr>
            </a:p>
          </p:txBody>
        </p:sp>
      </p:grpSp>
      <p:sp>
        <p:nvSpPr>
          <p:cNvPr id="3" name="Textfeld 2"/>
          <p:cNvSpPr txBox="1"/>
          <p:nvPr/>
        </p:nvSpPr>
        <p:spPr>
          <a:xfrm>
            <a:off x="30908" y="1628800"/>
            <a:ext cx="1274708" cy="369332"/>
          </a:xfrm>
          <a:prstGeom prst="rect">
            <a:avLst/>
          </a:prstGeom>
          <a:noFill/>
        </p:spPr>
        <p:txBody>
          <a:bodyPr wrap="none" rtlCol="0">
            <a:spAutoFit/>
          </a:bodyPr>
          <a:lstStyle/>
          <a:p>
            <a:pPr algn="r"/>
            <a:r>
              <a:rPr lang="de-DE" dirty="0">
                <a:solidFill>
                  <a:srgbClr val="26338A"/>
                </a:solidFill>
                <a:latin typeface="Arial" panose="020B0604020202020204" pitchFamily="34" charset="0"/>
                <a:cs typeface="Arial" panose="020B0604020202020204" pitchFamily="34" charset="0"/>
              </a:rPr>
              <a:t>Zielgruppe</a:t>
            </a:r>
          </a:p>
        </p:txBody>
      </p:sp>
      <p:sp>
        <p:nvSpPr>
          <p:cNvPr id="38" name="Textfeld 37"/>
          <p:cNvSpPr txBox="1"/>
          <p:nvPr/>
        </p:nvSpPr>
        <p:spPr>
          <a:xfrm>
            <a:off x="172989" y="5250658"/>
            <a:ext cx="1350691" cy="646331"/>
          </a:xfrm>
          <a:prstGeom prst="rect">
            <a:avLst/>
          </a:prstGeom>
          <a:noFill/>
        </p:spPr>
        <p:txBody>
          <a:bodyPr wrap="none" rtlCol="0">
            <a:spAutoFit/>
          </a:bodyPr>
          <a:lstStyle/>
          <a:p>
            <a:pPr algn="r"/>
            <a:r>
              <a:rPr lang="de-DE" dirty="0">
                <a:solidFill>
                  <a:srgbClr val="26338A"/>
                </a:solidFill>
                <a:latin typeface="Arial" panose="020B0604020202020204" pitchFamily="34" charset="0"/>
                <a:cs typeface="Arial" panose="020B0604020202020204" pitchFamily="34" charset="0"/>
              </a:rPr>
              <a:t>vorrangiger</a:t>
            </a:r>
          </a:p>
          <a:p>
            <a:pPr algn="r"/>
            <a:r>
              <a:rPr lang="de-DE" dirty="0">
                <a:solidFill>
                  <a:srgbClr val="26338A"/>
                </a:solidFill>
                <a:latin typeface="Arial" panose="020B0604020202020204" pitchFamily="34" charset="0"/>
                <a:cs typeface="Arial" panose="020B0604020202020204" pitchFamily="34" charset="0"/>
              </a:rPr>
              <a:t>Partner</a:t>
            </a:r>
          </a:p>
        </p:txBody>
      </p:sp>
      <p:sp>
        <p:nvSpPr>
          <p:cNvPr id="39" name="Textfeld 38"/>
          <p:cNvSpPr txBox="1"/>
          <p:nvPr/>
        </p:nvSpPr>
        <p:spPr>
          <a:xfrm>
            <a:off x="51003" y="3103192"/>
            <a:ext cx="1364477" cy="923330"/>
          </a:xfrm>
          <a:prstGeom prst="rect">
            <a:avLst/>
          </a:prstGeom>
          <a:noFill/>
        </p:spPr>
        <p:txBody>
          <a:bodyPr wrap="none" rtlCol="0">
            <a:spAutoFit/>
          </a:bodyPr>
          <a:lstStyle/>
          <a:p>
            <a:pPr algn="r"/>
            <a:r>
              <a:rPr lang="de-DE" dirty="0">
                <a:solidFill>
                  <a:srgbClr val="26338A"/>
                </a:solidFill>
                <a:latin typeface="Arial" panose="020B0604020202020204" pitchFamily="34" charset="0"/>
                <a:cs typeface="Arial" panose="020B0604020202020204" pitchFamily="34" charset="0"/>
              </a:rPr>
              <a:t>Mögliche/</a:t>
            </a:r>
          </a:p>
          <a:p>
            <a:pPr algn="r"/>
            <a:r>
              <a:rPr lang="de-DE" dirty="0">
                <a:solidFill>
                  <a:srgbClr val="26338A"/>
                </a:solidFill>
                <a:latin typeface="Arial" panose="020B0604020202020204" pitchFamily="34" charset="0"/>
                <a:cs typeface="Arial" panose="020B0604020202020204" pitchFamily="34" charset="0"/>
              </a:rPr>
              <a:t>übliche</a:t>
            </a:r>
          </a:p>
          <a:p>
            <a:pPr algn="r"/>
            <a:r>
              <a:rPr lang="de-DE" dirty="0">
                <a:solidFill>
                  <a:srgbClr val="26338A"/>
                </a:solidFill>
                <a:latin typeface="Arial" panose="020B0604020202020204" pitchFamily="34" charset="0"/>
                <a:cs typeface="Arial" panose="020B0604020202020204" pitchFamily="34" charset="0"/>
              </a:rPr>
              <a:t>Zielsetzung</a:t>
            </a:r>
          </a:p>
        </p:txBody>
      </p:sp>
      <p:sp>
        <p:nvSpPr>
          <p:cNvPr id="40" name="Inhaltsplatzhalter 2"/>
          <p:cNvSpPr txBox="1">
            <a:spLocks/>
          </p:cNvSpPr>
          <p:nvPr/>
        </p:nvSpPr>
        <p:spPr bwMode="auto">
          <a:xfrm>
            <a:off x="1523680" y="980728"/>
            <a:ext cx="1692000" cy="1800000"/>
          </a:xfrm>
          <a:prstGeom prst="rect">
            <a:avLst/>
          </a:prstGeom>
          <a:solidFill>
            <a:srgbClr val="99CCFF"/>
          </a:solidFill>
          <a:ln>
            <a:noFill/>
          </a:ln>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spcBef>
                <a:spcPts val="0"/>
              </a:spcBef>
            </a:pPr>
            <a:r>
              <a:rPr lang="de-DE" sz="1600" dirty="0">
                <a:solidFill>
                  <a:srgbClr val="26338A"/>
                </a:solidFill>
                <a:latin typeface="Arial" panose="020B0604020202020204" pitchFamily="34" charset="0"/>
                <a:ea typeface="Tahoma" panose="020B0604030504040204" pitchFamily="34" charset="0"/>
                <a:cs typeface="Arial" panose="020B0604020202020204" pitchFamily="34" charset="0"/>
              </a:rPr>
              <a:t>Jugendliche mit </a:t>
            </a:r>
            <a:r>
              <a:rPr lang="de-DE" sz="1600" dirty="0" err="1">
                <a:solidFill>
                  <a:srgbClr val="26338A"/>
                </a:solidFill>
                <a:latin typeface="Arial" panose="020B0604020202020204" pitchFamily="34" charset="0"/>
                <a:ea typeface="Tahoma" panose="020B0604030504040204" pitchFamily="34" charset="0"/>
                <a:cs typeface="Arial" panose="020B0604020202020204" pitchFamily="34" charset="0"/>
              </a:rPr>
              <a:t>sonderpäda-gogischem</a:t>
            </a:r>
            <a:r>
              <a:rPr lang="de-DE" sz="1600" dirty="0">
                <a:solidFill>
                  <a:srgbClr val="26338A"/>
                </a:solidFill>
                <a:latin typeface="Arial" panose="020B0604020202020204" pitchFamily="34" charset="0"/>
                <a:ea typeface="Tahoma" panose="020B0604030504040204" pitchFamily="34" charset="0"/>
                <a:cs typeface="Arial" panose="020B0604020202020204" pitchFamily="34" charset="0"/>
              </a:rPr>
              <a:t> </a:t>
            </a:r>
            <a:r>
              <a:rPr lang="de-DE" sz="1600" dirty="0" err="1">
                <a:solidFill>
                  <a:srgbClr val="26338A"/>
                </a:solidFill>
                <a:latin typeface="Arial" panose="020B0604020202020204" pitchFamily="34" charset="0"/>
                <a:ea typeface="Tahoma" panose="020B0604030504040204" pitchFamily="34" charset="0"/>
                <a:cs typeface="Arial" panose="020B0604020202020204" pitchFamily="34" charset="0"/>
              </a:rPr>
              <a:t>Unterstüt-zungsbedarf</a:t>
            </a:r>
            <a:endParaRPr lang="de-DE" sz="1600" dirty="0">
              <a:solidFill>
                <a:srgbClr val="26338A"/>
              </a:solidFill>
              <a:latin typeface="Arial" panose="020B0604020202020204" pitchFamily="34" charset="0"/>
              <a:ea typeface="Tahoma" panose="020B0604030504040204" pitchFamily="34" charset="0"/>
              <a:cs typeface="Arial" panose="020B0604020202020204" pitchFamily="34" charset="0"/>
            </a:endParaRPr>
          </a:p>
        </p:txBody>
      </p:sp>
      <p:sp>
        <p:nvSpPr>
          <p:cNvPr id="41" name="Inhaltsplatzhalter 2"/>
          <p:cNvSpPr txBox="1">
            <a:spLocks/>
          </p:cNvSpPr>
          <p:nvPr/>
        </p:nvSpPr>
        <p:spPr bwMode="auto">
          <a:xfrm>
            <a:off x="3323880" y="980728"/>
            <a:ext cx="1692000" cy="1800000"/>
          </a:xfrm>
          <a:prstGeom prst="rect">
            <a:avLst/>
          </a:prstGeom>
          <a:solidFill>
            <a:srgbClr val="C5D8FF"/>
          </a:solidFill>
          <a:ln>
            <a:noFill/>
          </a:ln>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spcBef>
                <a:spcPts val="0"/>
              </a:spcBef>
            </a:pPr>
            <a:r>
              <a:rPr lang="de-DE" sz="1600" dirty="0">
                <a:solidFill>
                  <a:srgbClr val="26338A"/>
                </a:solidFill>
                <a:latin typeface="Arial" panose="020B0604020202020204" pitchFamily="34" charset="0"/>
                <a:ea typeface="Tahoma" panose="020B0604030504040204" pitchFamily="34" charset="0"/>
                <a:cs typeface="Arial" panose="020B0604020202020204" pitchFamily="34" charset="0"/>
              </a:rPr>
              <a:t>Jugendliche mit besonderem Förderbedarf</a:t>
            </a:r>
          </a:p>
        </p:txBody>
      </p:sp>
      <p:sp>
        <p:nvSpPr>
          <p:cNvPr id="42" name="Inhaltsplatzhalter 2"/>
          <p:cNvSpPr txBox="1">
            <a:spLocks/>
          </p:cNvSpPr>
          <p:nvPr/>
        </p:nvSpPr>
        <p:spPr>
          <a:xfrm>
            <a:off x="6848179" y="980728"/>
            <a:ext cx="1692000" cy="1800000"/>
          </a:xfrm>
          <a:prstGeom prst="rect">
            <a:avLst/>
          </a:prstGeom>
          <a:solidFill>
            <a:srgbClr val="FF6D6D"/>
          </a:solidFill>
          <a:ln>
            <a:noFill/>
          </a:ln>
        </p:spPr>
        <p:txBody>
          <a:bodyPr vert="horz" wrap="square" lIns="91440" tIns="45720" rIns="91440" bIns="45720" anchor="ctr" anchorCtr="0" compatLnSpc="1">
            <a:normAutofit/>
          </a:bodyPr>
          <a:lst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de-DE"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de-DE"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de-DE"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de-DE"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de-DE"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charset="0"/>
              <a:buNone/>
            </a:pPr>
            <a:r>
              <a:rPr lang="de-DE" sz="1600" dirty="0">
                <a:solidFill>
                  <a:srgbClr val="26338A"/>
                </a:solidFill>
                <a:latin typeface="Arial" panose="020B0604020202020204" pitchFamily="34" charset="0"/>
                <a:ea typeface="Calibri" panose="020F0502020204030204" pitchFamily="34" charset="0"/>
                <a:cs typeface="Arial" panose="020B0604020202020204" pitchFamily="34" charset="0"/>
              </a:rPr>
              <a:t>Ausbildungsreife Jugendliche</a:t>
            </a:r>
          </a:p>
        </p:txBody>
      </p:sp>
      <p:sp>
        <p:nvSpPr>
          <p:cNvPr id="43" name="Inhaltsplatzhalter 2"/>
          <p:cNvSpPr txBox="1">
            <a:spLocks/>
          </p:cNvSpPr>
          <p:nvPr/>
        </p:nvSpPr>
        <p:spPr bwMode="auto">
          <a:xfrm>
            <a:off x="5103720" y="980728"/>
            <a:ext cx="1692000" cy="1800000"/>
          </a:xfrm>
          <a:prstGeom prst="rect">
            <a:avLst/>
          </a:prstGeom>
          <a:solidFill>
            <a:schemeClr val="accent3">
              <a:lumMod val="60000"/>
              <a:lumOff val="40000"/>
            </a:schemeClr>
          </a:solidFill>
          <a:ln>
            <a:noFill/>
          </a:ln>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spcBef>
                <a:spcPct val="20000"/>
              </a:spcBef>
            </a:pPr>
            <a:r>
              <a:rPr lang="de-DE" sz="1400" dirty="0">
                <a:solidFill>
                  <a:srgbClr val="26338A"/>
                </a:solidFill>
                <a:latin typeface="Arial" panose="020B0604020202020204" pitchFamily="34" charset="0"/>
                <a:ea typeface="Tahoma" panose="020B0604030504040204" pitchFamily="34" charset="0"/>
                <a:cs typeface="Arial" panose="020B0604020202020204" pitchFamily="34" charset="0"/>
              </a:rPr>
              <a:t>Jugendliche, die einen höher-wertigen </a:t>
            </a:r>
            <a:r>
              <a:rPr lang="de-DE" sz="1400" dirty="0" err="1">
                <a:solidFill>
                  <a:srgbClr val="26338A"/>
                </a:solidFill>
                <a:latin typeface="Arial" panose="020B0604020202020204" pitchFamily="34" charset="0"/>
                <a:ea typeface="Tahoma" panose="020B0604030504040204" pitchFamily="34" charset="0"/>
                <a:cs typeface="Arial" panose="020B0604020202020204" pitchFamily="34" charset="0"/>
              </a:rPr>
              <a:t>Schulab</a:t>
            </a:r>
            <a:r>
              <a:rPr lang="de-DE" sz="1400" dirty="0">
                <a:solidFill>
                  <a:srgbClr val="26338A"/>
                </a:solidFill>
                <a:latin typeface="Arial" panose="020B0604020202020204" pitchFamily="34" charset="0"/>
                <a:ea typeface="Tahoma" panose="020B0604030504040204" pitchFamily="34" charset="0"/>
                <a:cs typeface="Arial" panose="020B0604020202020204" pitchFamily="34" charset="0"/>
              </a:rPr>
              <a:t>-schluss bzw. den Einstieg in eine Ausbildung anstreben</a:t>
            </a:r>
          </a:p>
        </p:txBody>
      </p:sp>
      <p:sp>
        <p:nvSpPr>
          <p:cNvPr id="44" name="Inhaltsplatzhalter 2"/>
          <p:cNvSpPr txBox="1">
            <a:spLocks/>
          </p:cNvSpPr>
          <p:nvPr/>
        </p:nvSpPr>
        <p:spPr bwMode="auto">
          <a:xfrm>
            <a:off x="8616280" y="980728"/>
            <a:ext cx="1692000" cy="1800000"/>
          </a:xfrm>
          <a:prstGeom prst="rect">
            <a:avLst/>
          </a:prstGeom>
          <a:solidFill>
            <a:srgbClr val="FAC090"/>
          </a:solidFill>
          <a:ln>
            <a:noFill/>
          </a:ln>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spcBef>
                <a:spcPct val="20000"/>
              </a:spcBef>
            </a:pPr>
            <a:r>
              <a:rPr lang="de-DE" sz="1600" dirty="0">
                <a:solidFill>
                  <a:srgbClr val="26338A"/>
                </a:solidFill>
                <a:latin typeface="Arial" panose="020B0604020202020204" pitchFamily="34" charset="0"/>
                <a:ea typeface="Tahoma" panose="020B0604030504040204" pitchFamily="34" charset="0"/>
                <a:cs typeface="Arial" panose="020B0604020202020204" pitchFamily="34" charset="0"/>
              </a:rPr>
              <a:t>Jugendliche mit Qualifikation </a:t>
            </a:r>
          </a:p>
          <a:p>
            <a:pPr algn="ctr">
              <a:spcBef>
                <a:spcPct val="20000"/>
              </a:spcBef>
            </a:pPr>
            <a:r>
              <a:rPr lang="de-DE" sz="1600" dirty="0">
                <a:solidFill>
                  <a:srgbClr val="26338A"/>
                </a:solidFill>
                <a:latin typeface="Arial" panose="020B0604020202020204" pitchFamily="34" charset="0"/>
                <a:ea typeface="Tahoma" panose="020B0604030504040204" pitchFamily="34" charset="0"/>
                <a:cs typeface="Arial" panose="020B0604020202020204" pitchFamily="34" charset="0"/>
              </a:rPr>
              <a:t>(</a:t>
            </a:r>
            <a:r>
              <a:rPr lang="de-DE" sz="1600" dirty="0" err="1">
                <a:solidFill>
                  <a:srgbClr val="26338A"/>
                </a:solidFill>
                <a:latin typeface="Arial" panose="020B0604020202020204" pitchFamily="34" charset="0"/>
                <a:ea typeface="Tahoma" panose="020B0604030504040204" pitchFamily="34" charset="0"/>
                <a:cs typeface="Arial" panose="020B0604020202020204" pitchFamily="34" charset="0"/>
              </a:rPr>
              <a:t>GOSt</a:t>
            </a:r>
            <a:r>
              <a:rPr lang="de-DE" sz="1600" dirty="0">
                <a:solidFill>
                  <a:srgbClr val="26338A"/>
                </a:solidFill>
                <a:latin typeface="Arial" panose="020B0604020202020204" pitchFamily="34" charset="0"/>
                <a:ea typeface="Tahoma" panose="020B0604030504040204" pitchFamily="34" charset="0"/>
                <a:cs typeface="Arial" panose="020B0604020202020204" pitchFamily="34" charset="0"/>
              </a:rPr>
              <a:t>)</a:t>
            </a:r>
          </a:p>
        </p:txBody>
      </p:sp>
      <p:grpSp>
        <p:nvGrpSpPr>
          <p:cNvPr id="26" name="Gruppieren 25"/>
          <p:cNvGrpSpPr/>
          <p:nvPr/>
        </p:nvGrpSpPr>
        <p:grpSpPr>
          <a:xfrm>
            <a:off x="3143672" y="6143846"/>
            <a:ext cx="8208912" cy="106166"/>
            <a:chOff x="3143672" y="6143846"/>
            <a:chExt cx="8208912" cy="106166"/>
          </a:xfrm>
        </p:grpSpPr>
        <p:cxnSp>
          <p:nvCxnSpPr>
            <p:cNvPr id="13" name="Gekrümmte Verbindung 12"/>
            <p:cNvCxnSpPr/>
            <p:nvPr/>
          </p:nvCxnSpPr>
          <p:spPr>
            <a:xfrm rot="5400000" flipH="1" flipV="1">
              <a:off x="4511302" y="4784886"/>
              <a:ext cx="8158" cy="2743418"/>
            </a:xfrm>
            <a:prstGeom prst="curvedConnector3">
              <a:avLst>
                <a:gd name="adj1" fmla="val -2802157"/>
              </a:avLst>
            </a:prstGeom>
            <a:ln w="19050">
              <a:solidFill>
                <a:srgbClr val="26338A"/>
              </a:solidFill>
              <a:tailEnd type="triangle"/>
            </a:ln>
          </p:spPr>
          <p:style>
            <a:lnRef idx="1">
              <a:schemeClr val="dk1"/>
            </a:lnRef>
            <a:fillRef idx="0">
              <a:schemeClr val="dk1"/>
            </a:fillRef>
            <a:effectRef idx="0">
              <a:schemeClr val="dk1"/>
            </a:effectRef>
            <a:fontRef idx="minor">
              <a:schemeClr val="tx1"/>
            </a:fontRef>
          </p:style>
        </p:cxnSp>
        <p:cxnSp>
          <p:nvCxnSpPr>
            <p:cNvPr id="15" name="Gekrümmte Verbindung 14"/>
            <p:cNvCxnSpPr/>
            <p:nvPr/>
          </p:nvCxnSpPr>
          <p:spPr>
            <a:xfrm rot="5400000">
              <a:off x="6820009" y="5270811"/>
              <a:ext cx="12700" cy="1763410"/>
            </a:xfrm>
            <a:prstGeom prst="curvedConnector3">
              <a:avLst>
                <a:gd name="adj1" fmla="val 1800000"/>
              </a:avLst>
            </a:prstGeom>
            <a:ln w="19050">
              <a:solidFill>
                <a:srgbClr val="26338A"/>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Gekrümmte Verbindung 16"/>
            <p:cNvCxnSpPr/>
            <p:nvPr/>
          </p:nvCxnSpPr>
          <p:spPr>
            <a:xfrm rot="5400000">
              <a:off x="8598278" y="5255952"/>
              <a:ext cx="12700" cy="1793128"/>
            </a:xfrm>
            <a:prstGeom prst="curvedConnector3">
              <a:avLst>
                <a:gd name="adj1" fmla="val 1800000"/>
              </a:avLst>
            </a:prstGeom>
            <a:ln w="19050">
              <a:solidFill>
                <a:srgbClr val="26338A"/>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Gekrümmte Verbindung 18"/>
            <p:cNvCxnSpPr/>
            <p:nvPr/>
          </p:nvCxnSpPr>
          <p:spPr>
            <a:xfrm rot="5400000">
              <a:off x="7716573" y="4452692"/>
              <a:ext cx="12700" cy="3556538"/>
            </a:xfrm>
            <a:prstGeom prst="curvedConnector3">
              <a:avLst>
                <a:gd name="adj1" fmla="val 3640000"/>
              </a:avLst>
            </a:prstGeom>
            <a:ln w="19050">
              <a:solidFill>
                <a:srgbClr val="26338A"/>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7" name="Gekrümmte Verbindung 86"/>
            <p:cNvCxnSpPr/>
            <p:nvPr/>
          </p:nvCxnSpPr>
          <p:spPr>
            <a:xfrm rot="5400000">
              <a:off x="10449670" y="5253632"/>
              <a:ext cx="12700" cy="1793128"/>
            </a:xfrm>
            <a:prstGeom prst="curvedConnector3">
              <a:avLst>
                <a:gd name="adj1" fmla="val 1800000"/>
              </a:avLst>
            </a:prstGeom>
            <a:ln w="19050">
              <a:solidFill>
                <a:srgbClr val="26338A"/>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8" name="Gekrümmte Verbindung 87"/>
            <p:cNvCxnSpPr/>
            <p:nvPr/>
          </p:nvCxnSpPr>
          <p:spPr>
            <a:xfrm rot="5400000">
              <a:off x="9524103" y="4465393"/>
              <a:ext cx="12700" cy="3556538"/>
            </a:xfrm>
            <a:prstGeom prst="curvedConnector3">
              <a:avLst>
                <a:gd name="adj1" fmla="val 3640000"/>
              </a:avLst>
            </a:prstGeom>
            <a:ln w="19050">
              <a:solidFill>
                <a:srgbClr val="26338A"/>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Gekrümmte Verbindung 22"/>
            <p:cNvCxnSpPr/>
            <p:nvPr/>
          </p:nvCxnSpPr>
          <p:spPr>
            <a:xfrm rot="5400000" flipH="1" flipV="1">
              <a:off x="5422683" y="3987977"/>
              <a:ext cx="8158" cy="4506828"/>
            </a:xfrm>
            <a:prstGeom prst="curvedConnector3">
              <a:avLst>
                <a:gd name="adj1" fmla="val -5542045"/>
              </a:avLst>
            </a:prstGeom>
            <a:ln w="19050">
              <a:solidFill>
                <a:srgbClr val="26338A"/>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88152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up)">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wipe(up)">
                                      <p:cBhvr>
                                        <p:cTn id="22" dur="500"/>
                                        <p:tgtEl>
                                          <p:spTgt spid="5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wipe(up)">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wipe(up)">
                                      <p:cBhvr>
                                        <p:cTn id="32" dur="500"/>
                                        <p:tgtEl>
                                          <p:spTgt spid="5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500"/>
                                        <p:tgtEl>
                                          <p:spTgt spid="3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up)">
                                      <p:cBhvr>
                                        <p:cTn id="42" dur="500"/>
                                        <p:tgtEl>
                                          <p:spTgt spid="6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wipe(up)">
                                      <p:cBhvr>
                                        <p:cTn id="52" dur="500"/>
                                        <p:tgtEl>
                                          <p:spTgt spid="5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72"/>
                                        </p:tgtEl>
                                        <p:attrNameLst>
                                          <p:attrName>style.visibility</p:attrName>
                                        </p:attrNameLst>
                                      </p:cBhvr>
                                      <p:to>
                                        <p:strVal val="visible"/>
                                      </p:to>
                                    </p:set>
                                    <p:animEffect transition="in" filter="wipe(up)">
                                      <p:cBhvr>
                                        <p:cTn id="57" dur="500"/>
                                        <p:tgtEl>
                                          <p:spTgt spid="7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wipe(up)">
                                      <p:cBhvr>
                                        <p:cTn id="62" dur="500"/>
                                        <p:tgtEl>
                                          <p:spTgt spid="42"/>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55"/>
                                        </p:tgtEl>
                                        <p:attrNameLst>
                                          <p:attrName>style.visibility</p:attrName>
                                        </p:attrNameLst>
                                      </p:cBhvr>
                                      <p:to>
                                        <p:strVal val="visible"/>
                                      </p:to>
                                    </p:set>
                                    <p:animEffect transition="in" filter="wipe(up)">
                                      <p:cBhvr>
                                        <p:cTn id="67" dur="500"/>
                                        <p:tgtEl>
                                          <p:spTgt spid="55"/>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nodeType="click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wipe(up)">
                                      <p:cBhvr>
                                        <p:cTn id="72" dur="500"/>
                                        <p:tgtEl>
                                          <p:spTgt spid="67"/>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grpId="0" nodeType="click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wipe(up)">
                                      <p:cBhvr>
                                        <p:cTn id="77" dur="500"/>
                                        <p:tgtEl>
                                          <p:spTgt spid="44"/>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1" fill="hold" grpId="0" nodeType="click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500"/>
                                        <p:tgtEl>
                                          <p:spTgt spid="60"/>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1" fill="hold" nodeType="click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up)">
                                      <p:cBhvr>
                                        <p:cTn id="87" dur="500"/>
                                        <p:tgtEl>
                                          <p:spTgt spid="77"/>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1" fill="hold" grpId="0" nodeType="clickEffect">
                                  <p:stCondLst>
                                    <p:cond delay="0"/>
                                  </p:stCondLst>
                                  <p:childTnLst>
                                    <p:set>
                                      <p:cBhvr>
                                        <p:cTn id="91" dur="1" fill="hold">
                                          <p:stCondLst>
                                            <p:cond delay="0"/>
                                          </p:stCondLst>
                                        </p:cTn>
                                        <p:tgtEl>
                                          <p:spTgt spid="53"/>
                                        </p:tgtEl>
                                        <p:attrNameLst>
                                          <p:attrName>style.visibility</p:attrName>
                                        </p:attrNameLst>
                                      </p:cBhvr>
                                      <p:to>
                                        <p:strVal val="visible"/>
                                      </p:to>
                                    </p:set>
                                    <p:animEffect transition="in" filter="wipe(up)">
                                      <p:cBhvr>
                                        <p:cTn id="92" dur="500"/>
                                        <p:tgtEl>
                                          <p:spTgt spid="53"/>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1" fill="hold" nodeType="clickEffect">
                                  <p:stCondLst>
                                    <p:cond delay="0"/>
                                  </p:stCondLst>
                                  <p:childTnLst>
                                    <p:set>
                                      <p:cBhvr>
                                        <p:cTn id="96" dur="1" fill="hold">
                                          <p:stCondLst>
                                            <p:cond delay="0"/>
                                          </p:stCondLst>
                                        </p:cTn>
                                        <p:tgtEl>
                                          <p:spTgt spid="82"/>
                                        </p:tgtEl>
                                        <p:attrNameLst>
                                          <p:attrName>style.visibility</p:attrName>
                                        </p:attrNameLst>
                                      </p:cBhvr>
                                      <p:to>
                                        <p:strVal val="visible"/>
                                      </p:to>
                                    </p:set>
                                    <p:animEffect transition="in" filter="wipe(up)">
                                      <p:cBhvr>
                                        <p:cTn id="97" dur="500"/>
                                        <p:tgtEl>
                                          <p:spTgt spid="82"/>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wipe(left)">
                                      <p:cBhvr>
                                        <p:cTn id="102"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7" grpId="0" animBg="1"/>
      <p:bldP spid="59" grpId="0" animBg="1"/>
      <p:bldP spid="60" grpId="0" animBg="1"/>
      <p:bldP spid="3" grpId="0"/>
      <p:bldP spid="38" grpId="0"/>
      <p:bldP spid="39" grpId="0"/>
      <p:bldP spid="40" grpId="0" animBg="1"/>
      <p:bldP spid="41" grpId="0" animBg="1"/>
      <p:bldP spid="42" grpId="0" animBg="1"/>
      <p:bldP spid="43" grpId="0" animBg="1"/>
      <p:bldP spid="4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Agentur für Arbeit - Jugendjobcenter Düsseldorf</a:t>
            </a:r>
          </a:p>
        </p:txBody>
      </p:sp>
      <p:sp>
        <p:nvSpPr>
          <p:cNvPr id="3" name="Textplatzhalter 2"/>
          <p:cNvSpPr>
            <a:spLocks noGrp="1"/>
          </p:cNvSpPr>
          <p:nvPr>
            <p:ph type="body" idx="1"/>
          </p:nvPr>
        </p:nvSpPr>
        <p:spPr/>
        <p:txBody>
          <a:bodyPr>
            <a:normAutofit fontScale="77500" lnSpcReduction="20000"/>
          </a:bodyPr>
          <a:lstStyle/>
          <a:p>
            <a:r>
              <a:rPr lang="de-DE" dirty="0"/>
              <a:t>Beratung und Vermittlung unter einem Dach</a:t>
            </a:r>
          </a:p>
        </p:txBody>
      </p:sp>
      <p:sp>
        <p:nvSpPr>
          <p:cNvPr id="4" name="Inhaltsplatzhalter 3"/>
          <p:cNvSpPr>
            <a:spLocks noGrp="1"/>
          </p:cNvSpPr>
          <p:nvPr>
            <p:ph sz="half" idx="2"/>
          </p:nvPr>
        </p:nvSpPr>
        <p:spPr/>
        <p:txBody>
          <a:bodyPr/>
          <a:lstStyle/>
          <a:p>
            <a:pPr algn="just"/>
            <a:r>
              <a:rPr lang="de-DE" dirty="0">
                <a:solidFill>
                  <a:srgbClr val="26338A"/>
                </a:solidFill>
              </a:rPr>
              <a:t>Die Agentur für Arbeit Düsseldorf mit der Berufsberatung, das Jobcenter Düsseldorf  mit den Integrationsteams U25 und das Jugendamt der Landeshauptstadt Düsseldorf mit der Beratungsstelle für arbeitslose Jugendliche bilden seit dem 01.10.2008 gemeinsam das Jugend-Job-Center Düsseldorf. Im Gebäude der Agentur für Arbeit an der Grafenberger Allee 300 sind die Angebote aller drei Institutionen vereint.</a:t>
            </a:r>
          </a:p>
          <a:p>
            <a:pPr algn="just"/>
            <a:r>
              <a:rPr lang="de-DE" dirty="0">
                <a:solidFill>
                  <a:srgbClr val="26338A"/>
                </a:solidFill>
              </a:rPr>
              <a:t>Die Beratung und Vermittlung unter einem Dach ermöglicht es allen Jugendlichen in Düsseldorf, ihre individuellen Bedarfe der beruflichen Orientierung, der konkreten Berufswegeplanung mit ihren zuständigen Partnern an einem Ort zu klären.</a:t>
            </a:r>
          </a:p>
          <a:p>
            <a:r>
              <a:rPr lang="de-DE" dirty="0">
                <a:solidFill>
                  <a:srgbClr val="26338A"/>
                </a:solidFill>
                <a:hlinkClick r:id="rId2"/>
              </a:rPr>
              <a:t>https://www.jjc-dus.de</a:t>
            </a:r>
            <a:endParaRPr lang="de-DE" dirty="0">
              <a:solidFill>
                <a:srgbClr val="26338A"/>
              </a:solidFill>
            </a:endParaRPr>
          </a:p>
          <a:p>
            <a:endParaRPr lang="de-DE" dirty="0">
              <a:solidFill>
                <a:srgbClr val="26338A"/>
              </a:solidFill>
            </a:endParaRPr>
          </a:p>
        </p:txBody>
      </p:sp>
      <p:sp>
        <p:nvSpPr>
          <p:cNvPr id="5" name="Textplatzhalter 4"/>
          <p:cNvSpPr>
            <a:spLocks noGrp="1"/>
          </p:cNvSpPr>
          <p:nvPr>
            <p:ph type="body" idx="10"/>
          </p:nvPr>
        </p:nvSpPr>
        <p:spPr/>
        <p:txBody>
          <a:bodyPr>
            <a:normAutofit/>
          </a:bodyPr>
          <a:lstStyle/>
          <a:p>
            <a:r>
              <a:rPr lang="de-DE" sz="1900" dirty="0"/>
              <a:t>Beratung in der Schule</a:t>
            </a:r>
          </a:p>
        </p:txBody>
      </p:sp>
      <p:sp>
        <p:nvSpPr>
          <p:cNvPr id="6" name="Inhaltsplatzhalter 5"/>
          <p:cNvSpPr>
            <a:spLocks noGrp="1"/>
          </p:cNvSpPr>
          <p:nvPr>
            <p:ph sz="half" idx="11"/>
          </p:nvPr>
        </p:nvSpPr>
        <p:spPr/>
        <p:txBody>
          <a:bodyPr/>
          <a:lstStyle/>
          <a:p>
            <a:pPr algn="just"/>
            <a:r>
              <a:rPr lang="de-DE" dirty="0">
                <a:solidFill>
                  <a:srgbClr val="26338A"/>
                </a:solidFill>
              </a:rPr>
              <a:t>Die Schule schließt einen Kooperationsvertrag mit den Partnern des Jugendjobcenters und vereinbart für jedes Schuljahr eine verbindliche Jahresplanung. Die Beratungskräfte der Agentur für Arbeit kommen regelmäßig in die Schule und bieten Sprechstunden an.</a:t>
            </a:r>
          </a:p>
          <a:p>
            <a:pPr algn="just"/>
            <a:r>
              <a:rPr lang="de-DE" dirty="0">
                <a:solidFill>
                  <a:srgbClr val="26338A"/>
                </a:solidFill>
              </a:rPr>
              <a:t>Die Zuständigkeit für Förderschüler*innen im Gemeinsamen Lernen liegt zunächst bei den für die Schule zuständigen Mitarbeitenden der Agentur für Arbeit, es kann allerdings eine Weitervermittlung an das  Team Reha der Agentur für Arbeit erfolgen. Das „Team-Reha“ ist Teil der Jugendjobcenters, besteht aber aus spezialisierten Berufsberaterinnen und -beratern und kann zielgruppengerechte Maßnahmen anbieten. </a:t>
            </a:r>
          </a:p>
          <a:p>
            <a:endParaRPr lang="de-DE" dirty="0">
              <a:solidFill>
                <a:srgbClr val="26338A"/>
              </a:solidFill>
            </a:endParaRPr>
          </a:p>
        </p:txBody>
      </p:sp>
      <p:pic>
        <p:nvPicPr>
          <p:cNvPr id="7" name="Grafik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59584" y="831662"/>
            <a:ext cx="1956826" cy="815344"/>
          </a:xfrm>
          <a:prstGeom prst="rect">
            <a:avLst/>
          </a:prstGeom>
        </p:spPr>
      </p:pic>
    </p:spTree>
    <p:extLst>
      <p:ext uri="{BB962C8B-B14F-4D97-AF65-F5344CB8AC3E}">
        <p14:creationId xmlns:p14="http://schemas.microsoft.com/office/powerpoint/2010/main" val="3820036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CBFE6D33-61F5-4D9A-B53B-8B1F6AFA4BC3}"/>
              </a:ext>
            </a:extLst>
          </p:cNvPr>
          <p:cNvGrpSpPr/>
          <p:nvPr/>
        </p:nvGrpSpPr>
        <p:grpSpPr>
          <a:xfrm>
            <a:off x="694493" y="1100322"/>
            <a:ext cx="8940962" cy="1100138"/>
            <a:chOff x="403224" y="1401763"/>
            <a:chExt cx="8532000" cy="1100138"/>
          </a:xfrm>
        </p:grpSpPr>
        <p:sp>
          <p:nvSpPr>
            <p:cNvPr id="3" name="AutoShape 3"/>
            <p:cNvSpPr>
              <a:spLocks noChangeArrowheads="1"/>
            </p:cNvSpPr>
            <p:nvPr/>
          </p:nvSpPr>
          <p:spPr bwMode="auto">
            <a:xfrm>
              <a:off x="403224" y="1401763"/>
              <a:ext cx="8532000" cy="1100138"/>
            </a:xfrm>
            <a:prstGeom prst="flowChartExtra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eaLnBrk="0" hangingPunct="0"/>
              <a:endParaRPr lang="de-DE" sz="1450">
                <a:solidFill>
                  <a:prstClr val="black"/>
                </a:solidFill>
                <a:latin typeface="Calibri" panose="020F0502020204030204" pitchFamily="34" charset="0"/>
                <a:cs typeface="Calibri" panose="020F0502020204030204" pitchFamily="34" charset="0"/>
              </a:endParaRPr>
            </a:p>
          </p:txBody>
        </p:sp>
        <p:sp>
          <p:nvSpPr>
            <p:cNvPr id="4" name="Text Box 4"/>
            <p:cNvSpPr txBox="1">
              <a:spLocks noChangeArrowheads="1"/>
            </p:cNvSpPr>
            <p:nvPr/>
          </p:nvSpPr>
          <p:spPr bwMode="auto">
            <a:xfrm>
              <a:off x="3609640" y="1626922"/>
              <a:ext cx="219247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ahoma" charset="0"/>
                </a:defRPr>
              </a:lvl1pPr>
              <a:lvl2pPr marL="742950" indent="-285750" eaLnBrk="0" hangingPunct="0">
                <a:defRPr sz="2400">
                  <a:solidFill>
                    <a:schemeClr val="tx1"/>
                  </a:solidFill>
                  <a:latin typeface="Tahoma" charset="0"/>
                </a:defRPr>
              </a:lvl2pPr>
              <a:lvl3pPr marL="1143000" indent="-228600" eaLnBrk="0" hangingPunct="0">
                <a:defRPr sz="2400">
                  <a:solidFill>
                    <a:schemeClr val="tx1"/>
                  </a:solidFill>
                  <a:latin typeface="Tahoma" charset="0"/>
                </a:defRPr>
              </a:lvl3pPr>
              <a:lvl4pPr marL="1600200" indent="-228600" eaLnBrk="0" hangingPunct="0">
                <a:defRPr sz="2400">
                  <a:solidFill>
                    <a:schemeClr val="tx1"/>
                  </a:solidFill>
                  <a:latin typeface="Tahoma" charset="0"/>
                </a:defRPr>
              </a:lvl4pPr>
              <a:lvl5pPr marL="2057400" indent="-228600" eaLnBrk="0" hangingPunct="0">
                <a:defRPr sz="2400">
                  <a:solidFill>
                    <a:schemeClr val="tx1"/>
                  </a:solidFill>
                  <a:latin typeface="Tahoma" charset="0"/>
                </a:defRPr>
              </a:lvl5pPr>
              <a:lvl6pPr marL="2514600" indent="-228600" algn="ctr" eaLnBrk="0" fontAlgn="base" hangingPunct="0">
                <a:spcBef>
                  <a:spcPct val="0"/>
                </a:spcBef>
                <a:spcAft>
                  <a:spcPct val="0"/>
                </a:spcAft>
                <a:defRPr sz="2400">
                  <a:solidFill>
                    <a:schemeClr val="tx1"/>
                  </a:solidFill>
                  <a:latin typeface="Tahoma" charset="0"/>
                </a:defRPr>
              </a:lvl6pPr>
              <a:lvl7pPr marL="2971800" indent="-228600" algn="ctr" eaLnBrk="0" fontAlgn="base" hangingPunct="0">
                <a:spcBef>
                  <a:spcPct val="0"/>
                </a:spcBef>
                <a:spcAft>
                  <a:spcPct val="0"/>
                </a:spcAft>
                <a:defRPr sz="2400">
                  <a:solidFill>
                    <a:schemeClr val="tx1"/>
                  </a:solidFill>
                  <a:latin typeface="Tahoma" charset="0"/>
                </a:defRPr>
              </a:lvl7pPr>
              <a:lvl8pPr marL="3429000" indent="-228600" algn="ctr" eaLnBrk="0" fontAlgn="base" hangingPunct="0">
                <a:spcBef>
                  <a:spcPct val="0"/>
                </a:spcBef>
                <a:spcAft>
                  <a:spcPct val="0"/>
                </a:spcAft>
                <a:defRPr sz="2400">
                  <a:solidFill>
                    <a:schemeClr val="tx1"/>
                  </a:solidFill>
                  <a:latin typeface="Tahoma" charset="0"/>
                </a:defRPr>
              </a:lvl8pPr>
              <a:lvl9pPr marL="3886200" indent="-228600" algn="ctr" eaLnBrk="0" fontAlgn="base" hangingPunct="0">
                <a:spcBef>
                  <a:spcPct val="0"/>
                </a:spcBef>
                <a:spcAft>
                  <a:spcPct val="0"/>
                </a:spcAft>
                <a:defRPr sz="2400">
                  <a:solidFill>
                    <a:schemeClr val="tx1"/>
                  </a:solidFill>
                  <a:latin typeface="Tahoma" charset="0"/>
                </a:defRPr>
              </a:lvl9pPr>
            </a:lstStyle>
            <a:p>
              <a:pPr algn="ctr">
                <a:spcBef>
                  <a:spcPct val="50000"/>
                </a:spcBef>
              </a:pPr>
              <a:r>
                <a:rPr lang="de-DE" b="1" dirty="0">
                  <a:solidFill>
                    <a:srgbClr val="26338A"/>
                  </a:solidFill>
                  <a:latin typeface="Calibri" panose="020F0502020204030204" pitchFamily="34" charset="0"/>
                  <a:cs typeface="Calibri" panose="020F0502020204030204" pitchFamily="34" charset="0"/>
                </a:rPr>
                <a:t>Berufskolleg</a:t>
              </a:r>
            </a:p>
          </p:txBody>
        </p:sp>
      </p:grpSp>
      <p:sp>
        <p:nvSpPr>
          <p:cNvPr id="5" name="Textfeld 4"/>
          <p:cNvSpPr txBox="1"/>
          <p:nvPr/>
        </p:nvSpPr>
        <p:spPr>
          <a:xfrm>
            <a:off x="6700808" y="3955158"/>
            <a:ext cx="1194048" cy="2031325"/>
          </a:xfrm>
          <a:prstGeom prst="rect">
            <a:avLst/>
          </a:prstGeom>
          <a:noFill/>
        </p:spPr>
        <p:txBody>
          <a:bodyPr wrap="square" rtlCol="0">
            <a:spAutoFit/>
          </a:bodyPr>
          <a:lstStyle/>
          <a:p>
            <a:endParaRPr lang="de-DE" sz="1400" dirty="0">
              <a:latin typeface="Calibri" panose="020F0502020204030204" pitchFamily="34" charset="0"/>
              <a:cs typeface="Calibri" panose="020F0502020204030204" pitchFamily="34" charset="0"/>
            </a:endParaRPr>
          </a:p>
          <a:p>
            <a:r>
              <a:rPr lang="de-DE" sz="1400" dirty="0">
                <a:latin typeface="Calibri" panose="020F0502020204030204" pitchFamily="34" charset="0"/>
                <a:cs typeface="Calibri" panose="020F0502020204030204" pitchFamily="34" charset="0"/>
              </a:rPr>
              <a:t>   </a:t>
            </a:r>
          </a:p>
          <a:p>
            <a:r>
              <a:rPr lang="de-DE" sz="1400" dirty="0">
                <a:latin typeface="Calibri" panose="020F0502020204030204" pitchFamily="34" charset="0"/>
                <a:cs typeface="Calibri" panose="020F0502020204030204" pitchFamily="34" charset="0"/>
              </a:rPr>
              <a:t>  </a:t>
            </a:r>
          </a:p>
          <a:p>
            <a:endParaRPr lang="de-DE" sz="1400" dirty="0">
              <a:latin typeface="Calibri" panose="020F0502020204030204" pitchFamily="34" charset="0"/>
              <a:cs typeface="Calibri" panose="020F0502020204030204" pitchFamily="34" charset="0"/>
            </a:endParaRPr>
          </a:p>
          <a:p>
            <a:endParaRPr lang="de-DE" sz="1400" dirty="0">
              <a:latin typeface="Calibri" panose="020F0502020204030204" pitchFamily="34" charset="0"/>
              <a:cs typeface="Calibri" panose="020F0502020204030204" pitchFamily="34" charset="0"/>
            </a:endParaRPr>
          </a:p>
          <a:p>
            <a:endParaRPr lang="de-DE" sz="1400" dirty="0">
              <a:latin typeface="Calibri" panose="020F0502020204030204" pitchFamily="34" charset="0"/>
              <a:cs typeface="Calibri" panose="020F0502020204030204" pitchFamily="34" charset="0"/>
            </a:endParaRPr>
          </a:p>
          <a:p>
            <a:r>
              <a:rPr lang="de-DE" sz="1400" dirty="0">
                <a:latin typeface="Calibri" panose="020F0502020204030204" pitchFamily="34" charset="0"/>
                <a:cs typeface="Calibri" panose="020F0502020204030204" pitchFamily="34" charset="0"/>
              </a:rPr>
              <a:t> </a:t>
            </a:r>
          </a:p>
          <a:p>
            <a:endParaRPr lang="de-DE" sz="1400" dirty="0">
              <a:latin typeface="Calibri" panose="020F0502020204030204" pitchFamily="34" charset="0"/>
              <a:cs typeface="Calibri" panose="020F0502020204030204" pitchFamily="34" charset="0"/>
            </a:endParaRPr>
          </a:p>
          <a:p>
            <a:endParaRPr lang="de-DE" sz="1400" dirty="0">
              <a:latin typeface="Calibri" panose="020F0502020204030204" pitchFamily="34" charset="0"/>
              <a:cs typeface="Calibri" panose="020F0502020204030204" pitchFamily="34" charset="0"/>
            </a:endParaRPr>
          </a:p>
        </p:txBody>
      </p:sp>
      <p:grpSp>
        <p:nvGrpSpPr>
          <p:cNvPr id="34" name="Gruppieren 33"/>
          <p:cNvGrpSpPr/>
          <p:nvPr/>
        </p:nvGrpSpPr>
        <p:grpSpPr>
          <a:xfrm>
            <a:off x="7894856" y="2776347"/>
            <a:ext cx="1656000" cy="3561895"/>
            <a:chOff x="7894856" y="2776347"/>
            <a:chExt cx="1656000" cy="3561895"/>
          </a:xfrm>
        </p:grpSpPr>
        <p:sp>
          <p:nvSpPr>
            <p:cNvPr id="8" name="Rechteck 7">
              <a:extLst>
                <a:ext uri="{FF2B5EF4-FFF2-40B4-BE49-F238E27FC236}">
                  <a16:creationId xmlns:a16="http://schemas.microsoft.com/office/drawing/2014/main" id="{169B0B88-FC38-48CD-A86C-41DB75EC3843}"/>
                </a:ext>
              </a:extLst>
            </p:cNvPr>
            <p:cNvSpPr/>
            <p:nvPr/>
          </p:nvSpPr>
          <p:spPr>
            <a:xfrm>
              <a:off x="7894856" y="2776347"/>
              <a:ext cx="1656000" cy="769202"/>
            </a:xfrm>
            <a:prstGeom prst="rect">
              <a:avLst/>
            </a:prstGeom>
            <a:solidFill>
              <a:srgbClr val="B5F5C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spcAft>
                  <a:spcPts val="0"/>
                </a:spcAft>
              </a:pPr>
              <a:r>
                <a:rPr lang="de-DE" sz="1450" b="1" dirty="0">
                  <a:solidFill>
                    <a:srgbClr val="26338A"/>
                  </a:solidFill>
                  <a:latin typeface="Calibri" panose="020F0502020204030204" pitchFamily="34" charset="0"/>
                  <a:ea typeface="Tahoma" panose="020B0604030504040204" pitchFamily="34" charset="0"/>
                  <a:cs typeface="Calibri" panose="020F0502020204030204" pitchFamily="34" charset="0"/>
                </a:rPr>
                <a:t>Fachschule</a:t>
              </a:r>
              <a:endParaRPr lang="de-DE" sz="1450" dirty="0">
                <a:solidFill>
                  <a:srgbClr val="26338A"/>
                </a:solidFill>
                <a:latin typeface="Calibri" panose="020F0502020204030204" pitchFamily="34" charset="0"/>
                <a:ea typeface="Tahoma" panose="020B0604030504040204" pitchFamily="34" charset="0"/>
                <a:cs typeface="Calibri" panose="020F0502020204030204" pitchFamily="34" charset="0"/>
              </a:endParaRPr>
            </a:p>
          </p:txBody>
        </p:sp>
        <p:sp>
          <p:nvSpPr>
            <p:cNvPr id="9" name="Rechteck 8">
              <a:extLst>
                <a:ext uri="{FF2B5EF4-FFF2-40B4-BE49-F238E27FC236}">
                  <a16:creationId xmlns:a16="http://schemas.microsoft.com/office/drawing/2014/main" id="{2A10AAD3-631C-4655-9443-18B5CD4A4A73}"/>
                </a:ext>
              </a:extLst>
            </p:cNvPr>
            <p:cNvSpPr/>
            <p:nvPr/>
          </p:nvSpPr>
          <p:spPr>
            <a:xfrm>
              <a:off x="7894856" y="3545550"/>
              <a:ext cx="1656000" cy="2792692"/>
            </a:xfrm>
            <a:prstGeom prst="rect">
              <a:avLst/>
            </a:prstGeom>
            <a:solidFill>
              <a:srgbClr val="B5F5C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spcAft>
                  <a:spcPts val="0"/>
                </a:spcAft>
              </a:pPr>
              <a:r>
                <a:rPr lang="de-DE" sz="1450" dirty="0">
                  <a:solidFill>
                    <a:srgbClr val="26338A"/>
                  </a:solidFill>
                  <a:latin typeface="Calibri" panose="020F0502020204030204" pitchFamily="34" charset="0"/>
                  <a:ea typeface="Tahoma" panose="020B0604030504040204" pitchFamily="34" charset="0"/>
                  <a:cs typeface="Calibri" panose="020F0502020204030204" pitchFamily="34" charset="0"/>
                </a:rPr>
                <a:t>(2-3 jährig)</a:t>
              </a:r>
            </a:p>
            <a:p>
              <a:pPr algn="ctr">
                <a:spcBef>
                  <a:spcPts val="0"/>
                </a:spcBef>
                <a:spcAft>
                  <a:spcPts val="0"/>
                </a:spcAft>
              </a:pPr>
              <a:endParaRPr lang="de-DE" sz="1450" dirty="0">
                <a:solidFill>
                  <a:srgbClr val="26338A"/>
                </a:solidFill>
                <a:latin typeface="Calibri" panose="020F0502020204030204" pitchFamily="34" charset="0"/>
                <a:ea typeface="Tahoma" panose="020B0604030504040204" pitchFamily="34" charset="0"/>
                <a:cs typeface="Calibri" panose="020F0502020204030204" pitchFamily="34" charset="0"/>
              </a:endParaRPr>
            </a:p>
            <a:p>
              <a:pPr algn="ctr">
                <a:spcBef>
                  <a:spcPts val="0"/>
                </a:spcBef>
                <a:spcAft>
                  <a:spcPts val="0"/>
                </a:spcAft>
              </a:pPr>
              <a:r>
                <a:rPr lang="de-DE" sz="1450" dirty="0">
                  <a:solidFill>
                    <a:srgbClr val="26338A"/>
                  </a:solidFill>
                  <a:latin typeface="Calibri" panose="020F0502020204030204" pitchFamily="34" charset="0"/>
                  <a:ea typeface="Tahoma" panose="020B0604030504040204" pitchFamily="34" charset="0"/>
                  <a:cs typeface="Calibri" panose="020F0502020204030204" pitchFamily="34" charset="0"/>
                </a:rPr>
                <a:t>ermöglicht berufliche Weiterbildung</a:t>
              </a:r>
            </a:p>
            <a:p>
              <a:pPr algn="ctr">
                <a:spcBef>
                  <a:spcPts val="0"/>
                </a:spcBef>
                <a:spcAft>
                  <a:spcPts val="0"/>
                </a:spcAft>
              </a:pPr>
              <a:r>
                <a:rPr lang="de-DE" sz="1450" dirty="0">
                  <a:solidFill>
                    <a:srgbClr val="26338A"/>
                  </a:solidFill>
                  <a:latin typeface="Calibri" panose="020F0502020204030204" pitchFamily="34" charset="0"/>
                  <a:ea typeface="Tahoma" panose="020B0604030504040204" pitchFamily="34" charset="0"/>
                  <a:cs typeface="Calibri" panose="020F0502020204030204" pitchFamily="34" charset="0"/>
                </a:rPr>
                <a:t> + </a:t>
              </a:r>
            </a:p>
            <a:p>
              <a:pPr algn="ctr">
                <a:spcBef>
                  <a:spcPts val="0"/>
                </a:spcBef>
                <a:spcAft>
                  <a:spcPts val="0"/>
                </a:spcAft>
              </a:pPr>
              <a:r>
                <a:rPr lang="de-DE" sz="1450" dirty="0">
                  <a:solidFill>
                    <a:srgbClr val="26338A"/>
                  </a:solidFill>
                  <a:latin typeface="Calibri" panose="020F0502020204030204" pitchFamily="34" charset="0"/>
                  <a:ea typeface="Tahoma" panose="020B0604030504040204" pitchFamily="34" charset="0"/>
                  <a:cs typeface="Calibri" panose="020F0502020204030204" pitchFamily="34" charset="0"/>
                </a:rPr>
                <a:t>einen staatlichen Abschluss</a:t>
              </a:r>
            </a:p>
          </p:txBody>
        </p:sp>
      </p:grpSp>
      <p:grpSp>
        <p:nvGrpSpPr>
          <p:cNvPr id="17" name="Gruppieren 16"/>
          <p:cNvGrpSpPr/>
          <p:nvPr/>
        </p:nvGrpSpPr>
        <p:grpSpPr>
          <a:xfrm>
            <a:off x="6132130" y="2774373"/>
            <a:ext cx="1656000" cy="3561894"/>
            <a:chOff x="6132130" y="2774373"/>
            <a:chExt cx="1656000" cy="3561894"/>
          </a:xfrm>
        </p:grpSpPr>
        <p:sp>
          <p:nvSpPr>
            <p:cNvPr id="19" name="Rechteck 18">
              <a:extLst>
                <a:ext uri="{FF2B5EF4-FFF2-40B4-BE49-F238E27FC236}">
                  <a16:creationId xmlns:a16="http://schemas.microsoft.com/office/drawing/2014/main" id="{73E6E210-17B7-4677-B172-C8875E2FE089}"/>
                </a:ext>
              </a:extLst>
            </p:cNvPr>
            <p:cNvSpPr/>
            <p:nvPr/>
          </p:nvSpPr>
          <p:spPr>
            <a:xfrm>
              <a:off x="6132130" y="2774373"/>
              <a:ext cx="1656000" cy="769202"/>
            </a:xfrm>
            <a:prstGeom prst="rect">
              <a:avLst/>
            </a:prstGeom>
            <a:solidFill>
              <a:srgbClr val="CCE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spcAft>
                  <a:spcPts val="0"/>
                </a:spcAft>
              </a:pPr>
              <a:r>
                <a:rPr lang="de-DE" sz="1450" b="1" dirty="0">
                  <a:solidFill>
                    <a:srgbClr val="26338A"/>
                  </a:solidFill>
                  <a:latin typeface="Calibri" panose="020F0502020204030204" pitchFamily="34" charset="0"/>
                  <a:ea typeface="Tahoma" panose="020B0604030504040204" pitchFamily="34" charset="0"/>
                  <a:cs typeface="Calibri" panose="020F0502020204030204" pitchFamily="34" charset="0"/>
                </a:rPr>
                <a:t>Berufliches</a:t>
              </a:r>
            </a:p>
            <a:p>
              <a:pPr algn="ctr">
                <a:spcBef>
                  <a:spcPts val="0"/>
                </a:spcBef>
                <a:spcAft>
                  <a:spcPts val="0"/>
                </a:spcAft>
              </a:pPr>
              <a:r>
                <a:rPr lang="de-DE" sz="1450" b="1" dirty="0">
                  <a:solidFill>
                    <a:srgbClr val="26338A"/>
                  </a:solidFill>
                  <a:latin typeface="Calibri" panose="020F0502020204030204" pitchFamily="34" charset="0"/>
                  <a:ea typeface="Tahoma" panose="020B0604030504040204" pitchFamily="34" charset="0"/>
                  <a:cs typeface="Calibri" panose="020F0502020204030204" pitchFamily="34" charset="0"/>
                </a:rPr>
                <a:t> Gymnasium</a:t>
              </a:r>
            </a:p>
          </p:txBody>
        </p:sp>
        <p:sp>
          <p:nvSpPr>
            <p:cNvPr id="20" name="Rechteck 19">
              <a:extLst>
                <a:ext uri="{FF2B5EF4-FFF2-40B4-BE49-F238E27FC236}">
                  <a16:creationId xmlns:a16="http://schemas.microsoft.com/office/drawing/2014/main" id="{41E5D4C2-977E-401C-9650-69BE4AE20224}"/>
                </a:ext>
              </a:extLst>
            </p:cNvPr>
            <p:cNvSpPr/>
            <p:nvPr/>
          </p:nvSpPr>
          <p:spPr>
            <a:xfrm>
              <a:off x="6132130" y="3543576"/>
              <a:ext cx="1656000" cy="1283931"/>
            </a:xfrm>
            <a:prstGeom prst="rect">
              <a:avLst/>
            </a:prstGeom>
            <a:solidFill>
              <a:srgbClr val="CCE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spcAft>
                  <a:spcPts val="0"/>
                </a:spcAft>
              </a:pPr>
              <a:r>
                <a:rPr lang="de-DE" sz="1450" dirty="0">
                  <a:solidFill>
                    <a:prstClr val="black"/>
                  </a:solidFill>
                  <a:latin typeface="Calibri" panose="020F0502020204030204" pitchFamily="34" charset="0"/>
                  <a:ea typeface="Tahoma" panose="020B0604030504040204" pitchFamily="34" charset="0"/>
                  <a:cs typeface="Calibri" panose="020F0502020204030204" pitchFamily="34" charset="0"/>
                </a:rPr>
                <a:t>3-jährig</a:t>
              </a:r>
            </a:p>
            <a:p>
              <a:pPr algn="ctr">
                <a:spcBef>
                  <a:spcPts val="0"/>
                </a:spcBef>
                <a:spcAft>
                  <a:spcPts val="0"/>
                </a:spcAft>
              </a:pPr>
              <a:r>
                <a:rPr lang="de-DE" sz="1450" dirty="0">
                  <a:solidFill>
                    <a:prstClr val="black"/>
                  </a:solidFill>
                  <a:latin typeface="Calibri" panose="020F0502020204030204" pitchFamily="34" charset="0"/>
                  <a:ea typeface="Tahoma" panose="020B0604030504040204" pitchFamily="34" charset="0"/>
                  <a:cs typeface="Calibri" panose="020F0502020204030204" pitchFamily="34" charset="0"/>
                </a:rPr>
                <a:t>AHR +</a:t>
              </a:r>
            </a:p>
            <a:p>
              <a:pPr algn="ctr">
                <a:spcBef>
                  <a:spcPts val="0"/>
                </a:spcBef>
                <a:spcAft>
                  <a:spcPts val="0"/>
                </a:spcAft>
              </a:pPr>
              <a:r>
                <a:rPr lang="de-DE" sz="1450" dirty="0">
                  <a:solidFill>
                    <a:prstClr val="black"/>
                  </a:solidFill>
                  <a:latin typeface="Calibri" panose="020F0502020204030204" pitchFamily="34" charset="0"/>
                  <a:ea typeface="Tahoma" panose="020B0604030504040204" pitchFamily="34" charset="0"/>
                  <a:cs typeface="Calibri" panose="020F0502020204030204" pitchFamily="34" charset="0"/>
                </a:rPr>
                <a:t>Vertiefte BKFF</a:t>
              </a:r>
              <a:r>
                <a:rPr lang="de-DE" sz="1450" dirty="0">
                  <a:solidFill>
                    <a:schemeClr val="accent1">
                      <a:lumMod val="75000"/>
                    </a:schemeClr>
                  </a:solidFill>
                  <a:latin typeface="Calibri" panose="020F0502020204030204" pitchFamily="34" charset="0"/>
                  <a:ea typeface="Tahoma" panose="020B0604030504040204" pitchFamily="34" charset="0"/>
                  <a:cs typeface="Calibri" panose="020F0502020204030204" pitchFamily="34" charset="0"/>
                </a:rPr>
                <a:t> *</a:t>
              </a:r>
              <a:endParaRPr lang="de-DE" sz="1450" dirty="0">
                <a:solidFill>
                  <a:prstClr val="black"/>
                </a:solidFill>
                <a:latin typeface="Calibri" panose="020F0502020204030204" pitchFamily="34" charset="0"/>
                <a:ea typeface="Tahoma" panose="020B0604030504040204" pitchFamily="34" charset="0"/>
                <a:cs typeface="Calibri" panose="020F0502020204030204" pitchFamily="34" charset="0"/>
              </a:endParaRPr>
            </a:p>
          </p:txBody>
        </p:sp>
        <p:sp>
          <p:nvSpPr>
            <p:cNvPr id="21" name="Rechteck 20">
              <a:extLst>
                <a:ext uri="{FF2B5EF4-FFF2-40B4-BE49-F238E27FC236}">
                  <a16:creationId xmlns:a16="http://schemas.microsoft.com/office/drawing/2014/main" id="{986FD08F-ACC2-442B-A120-039FAC8B7824}"/>
                </a:ext>
              </a:extLst>
            </p:cNvPr>
            <p:cNvSpPr/>
            <p:nvPr/>
          </p:nvSpPr>
          <p:spPr>
            <a:xfrm>
              <a:off x="6132130" y="4827509"/>
              <a:ext cx="1656000" cy="1508758"/>
            </a:xfrm>
            <a:prstGeom prst="rect">
              <a:avLst/>
            </a:prstGeom>
            <a:solidFill>
              <a:srgbClr val="CCE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spcAft>
                  <a:spcPts val="0"/>
                </a:spcAft>
              </a:pPr>
              <a:r>
                <a:rPr lang="de-DE" sz="1450" dirty="0">
                  <a:solidFill>
                    <a:prstClr val="black"/>
                  </a:solidFill>
                  <a:latin typeface="Calibri" panose="020F0502020204030204" pitchFamily="34" charset="0"/>
                  <a:ea typeface="Tahoma" panose="020B0604030504040204" pitchFamily="34" charset="0"/>
                  <a:cs typeface="Calibri" panose="020F0502020204030204" pitchFamily="34" charset="0"/>
                </a:rPr>
                <a:t>3-jährig</a:t>
              </a:r>
            </a:p>
            <a:p>
              <a:pPr algn="ctr">
                <a:spcBef>
                  <a:spcPts val="0"/>
                </a:spcBef>
                <a:spcAft>
                  <a:spcPts val="0"/>
                </a:spcAft>
              </a:pPr>
              <a:r>
                <a:rPr lang="de-DE" sz="1450" dirty="0">
                  <a:solidFill>
                    <a:schemeClr val="tx1"/>
                  </a:solidFill>
                  <a:latin typeface="Calibri" panose="020F0502020204030204" pitchFamily="34" charset="0"/>
                  <a:ea typeface="Tahoma" panose="020B0604030504040204" pitchFamily="34" charset="0"/>
                  <a:cs typeface="Calibri" panose="020F0502020204030204" pitchFamily="34" charset="0"/>
                </a:rPr>
                <a:t> </a:t>
              </a:r>
              <a:r>
                <a:rPr lang="de-DE" sz="1450" dirty="0">
                  <a:solidFill>
                    <a:prstClr val="black"/>
                  </a:solidFill>
                  <a:latin typeface="Calibri" panose="020F0502020204030204" pitchFamily="34" charset="0"/>
                  <a:ea typeface="Tahoma" panose="020B0604030504040204" pitchFamily="34" charset="0"/>
                  <a:cs typeface="Calibri" panose="020F0502020204030204" pitchFamily="34" charset="0"/>
                </a:rPr>
                <a:t>AHR</a:t>
              </a:r>
            </a:p>
            <a:p>
              <a:pPr algn="ctr">
                <a:spcBef>
                  <a:spcPts val="0"/>
                </a:spcBef>
                <a:spcAft>
                  <a:spcPts val="0"/>
                </a:spcAft>
              </a:pPr>
              <a:r>
                <a:rPr lang="de-DE" sz="1450" dirty="0">
                  <a:solidFill>
                    <a:prstClr val="black"/>
                  </a:solidFill>
                  <a:latin typeface="Calibri" panose="020F0502020204030204" pitchFamily="34" charset="0"/>
                  <a:ea typeface="Tahoma" panose="020B0604030504040204" pitchFamily="34" charset="0"/>
                  <a:cs typeface="Calibri" panose="020F0502020204030204" pitchFamily="34" charset="0"/>
                </a:rPr>
                <a:t>Berufsabschluss nach Landesrecht</a:t>
              </a:r>
            </a:p>
          </p:txBody>
        </p:sp>
      </p:grpSp>
      <p:grpSp>
        <p:nvGrpSpPr>
          <p:cNvPr id="22" name="Gruppieren 21">
            <a:extLst>
              <a:ext uri="{FF2B5EF4-FFF2-40B4-BE49-F238E27FC236}">
                <a16:creationId xmlns:a16="http://schemas.microsoft.com/office/drawing/2014/main" id="{1520C775-2ED5-45EE-AB95-2EA640F651A7}"/>
              </a:ext>
            </a:extLst>
          </p:cNvPr>
          <p:cNvGrpSpPr/>
          <p:nvPr/>
        </p:nvGrpSpPr>
        <p:grpSpPr>
          <a:xfrm>
            <a:off x="2593855" y="2774193"/>
            <a:ext cx="1658682" cy="3565657"/>
            <a:chOff x="1951833" y="2621532"/>
            <a:chExt cx="1658682" cy="3494921"/>
          </a:xfrm>
        </p:grpSpPr>
        <p:sp>
          <p:nvSpPr>
            <p:cNvPr id="23" name="Rechteck 22">
              <a:extLst>
                <a:ext uri="{FF2B5EF4-FFF2-40B4-BE49-F238E27FC236}">
                  <a16:creationId xmlns:a16="http://schemas.microsoft.com/office/drawing/2014/main" id="{37E99CFF-B5D5-42D5-9369-3F619F1AAFD2}"/>
                </a:ext>
              </a:extLst>
            </p:cNvPr>
            <p:cNvSpPr/>
            <p:nvPr/>
          </p:nvSpPr>
          <p:spPr>
            <a:xfrm>
              <a:off x="1951833" y="2621532"/>
              <a:ext cx="1656000" cy="764987"/>
            </a:xfrm>
            <a:prstGeom prst="rect">
              <a:avLst/>
            </a:prstGeom>
            <a:solidFill>
              <a:srgbClr val="C5D8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spcAft>
                  <a:spcPts val="0"/>
                </a:spcAft>
              </a:pPr>
              <a:r>
                <a:rPr lang="de-DE" sz="1450" b="1" dirty="0">
                  <a:solidFill>
                    <a:schemeClr val="tx1"/>
                  </a:solidFill>
                  <a:latin typeface="Calibri" panose="020F0502020204030204" pitchFamily="34" charset="0"/>
                  <a:ea typeface="Tahoma" panose="020B0604030504040204" pitchFamily="34" charset="0"/>
                  <a:cs typeface="Calibri" panose="020F0502020204030204" pitchFamily="34" charset="0"/>
                </a:rPr>
                <a:t>Berufsfachschule</a:t>
              </a:r>
              <a:endParaRPr lang="de-DE" sz="1450" dirty="0">
                <a:solidFill>
                  <a:schemeClr val="tx1"/>
                </a:solidFill>
                <a:latin typeface="Calibri" panose="020F0502020204030204" pitchFamily="34" charset="0"/>
                <a:ea typeface="Tahoma" panose="020B0604030504040204" pitchFamily="34" charset="0"/>
                <a:cs typeface="Calibri" panose="020F0502020204030204" pitchFamily="34" charset="0"/>
              </a:endParaRPr>
            </a:p>
          </p:txBody>
        </p:sp>
        <p:sp>
          <p:nvSpPr>
            <p:cNvPr id="24" name="Rechteck 23">
              <a:extLst>
                <a:ext uri="{FF2B5EF4-FFF2-40B4-BE49-F238E27FC236}">
                  <a16:creationId xmlns:a16="http://schemas.microsoft.com/office/drawing/2014/main" id="{90934143-0CC3-4E92-AE27-D89196D0D9D6}"/>
                </a:ext>
              </a:extLst>
            </p:cNvPr>
            <p:cNvSpPr/>
            <p:nvPr/>
          </p:nvSpPr>
          <p:spPr>
            <a:xfrm>
              <a:off x="1951833" y="3386519"/>
              <a:ext cx="1656000" cy="900000"/>
            </a:xfrm>
            <a:prstGeom prst="rect">
              <a:avLst/>
            </a:prstGeom>
            <a:solidFill>
              <a:srgbClr val="C5D8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spcAft>
                  <a:spcPts val="0"/>
                </a:spcAft>
              </a:pPr>
              <a:r>
                <a:rPr lang="de-DE" sz="1450" b="1" u="sng" dirty="0">
                  <a:solidFill>
                    <a:schemeClr val="tx1"/>
                  </a:solidFill>
                  <a:latin typeface="Calibri" panose="020F0502020204030204" pitchFamily="34" charset="0"/>
                  <a:ea typeface="Tahoma" panose="020B0604030504040204" pitchFamily="34" charset="0"/>
                  <a:cs typeface="Calibri" panose="020F0502020204030204" pitchFamily="34" charset="0"/>
                </a:rPr>
                <a:t>BFS1</a:t>
              </a:r>
              <a:r>
                <a:rPr lang="de-DE" sz="1450" dirty="0">
                  <a:solidFill>
                    <a:schemeClr val="tx1"/>
                  </a:solidFill>
                  <a:latin typeface="Calibri" panose="020F0502020204030204" pitchFamily="34" charset="0"/>
                  <a:ea typeface="Tahoma" panose="020B0604030504040204" pitchFamily="34" charset="0"/>
                  <a:cs typeface="Calibri" panose="020F0502020204030204" pitchFamily="34" charset="0"/>
                </a:rPr>
                <a:t> (1-jährig)</a:t>
              </a:r>
            </a:p>
            <a:p>
              <a:pPr algn="ctr">
                <a:spcBef>
                  <a:spcPts val="0"/>
                </a:spcBef>
                <a:spcAft>
                  <a:spcPts val="0"/>
                </a:spcAft>
              </a:pPr>
              <a:r>
                <a:rPr lang="de-DE" sz="1450" dirty="0">
                  <a:solidFill>
                    <a:schemeClr val="tx1"/>
                  </a:solidFill>
                  <a:latin typeface="Calibri" panose="020F0502020204030204" pitchFamily="34" charset="0"/>
                  <a:ea typeface="Tahoma" panose="020B0604030504040204" pitchFamily="34" charset="0"/>
                  <a:cs typeface="Calibri" panose="020F0502020204030204" pitchFamily="34" charset="0"/>
                </a:rPr>
                <a:t>HS 10 + BKFF</a:t>
              </a:r>
              <a:r>
                <a:rPr lang="de-DE" sz="1450" dirty="0">
                  <a:solidFill>
                    <a:schemeClr val="accent1">
                      <a:lumMod val="75000"/>
                    </a:schemeClr>
                  </a:solidFill>
                  <a:latin typeface="Calibri" panose="020F0502020204030204" pitchFamily="34" charset="0"/>
                  <a:ea typeface="Tahoma" panose="020B0604030504040204" pitchFamily="34" charset="0"/>
                  <a:cs typeface="Calibri" panose="020F0502020204030204" pitchFamily="34" charset="0"/>
                </a:rPr>
                <a:t> *</a:t>
              </a:r>
              <a:endParaRPr lang="de-DE" sz="1450" dirty="0">
                <a:solidFill>
                  <a:schemeClr val="tx1"/>
                </a:solidFill>
                <a:latin typeface="Calibri" panose="020F0502020204030204" pitchFamily="34" charset="0"/>
                <a:ea typeface="Tahoma" panose="020B0604030504040204" pitchFamily="34" charset="0"/>
                <a:cs typeface="Calibri" panose="020F0502020204030204" pitchFamily="34" charset="0"/>
              </a:endParaRPr>
            </a:p>
          </p:txBody>
        </p:sp>
        <p:sp>
          <p:nvSpPr>
            <p:cNvPr id="25" name="Rechteck 24">
              <a:extLst>
                <a:ext uri="{FF2B5EF4-FFF2-40B4-BE49-F238E27FC236}">
                  <a16:creationId xmlns:a16="http://schemas.microsoft.com/office/drawing/2014/main" id="{E4ABF73B-D695-48B0-AC50-D8C3E9A94CFF}"/>
                </a:ext>
              </a:extLst>
            </p:cNvPr>
            <p:cNvSpPr/>
            <p:nvPr/>
          </p:nvSpPr>
          <p:spPr>
            <a:xfrm>
              <a:off x="1954515" y="5180454"/>
              <a:ext cx="1656000" cy="935999"/>
            </a:xfrm>
            <a:prstGeom prst="rect">
              <a:avLst/>
            </a:prstGeom>
            <a:solidFill>
              <a:srgbClr val="C5D8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spcAft>
                  <a:spcPts val="0"/>
                </a:spcAft>
              </a:pPr>
              <a:r>
                <a:rPr lang="de-DE" sz="1450" b="1" u="sng" dirty="0">
                  <a:solidFill>
                    <a:schemeClr val="tx1"/>
                  </a:solidFill>
                  <a:latin typeface="Calibri" panose="020F0502020204030204" pitchFamily="34" charset="0"/>
                  <a:ea typeface="Tahoma" panose="020B0604030504040204" pitchFamily="34" charset="0"/>
                  <a:cs typeface="Calibri" panose="020F0502020204030204" pitchFamily="34" charset="0"/>
                </a:rPr>
                <a:t>BFS 3</a:t>
              </a:r>
              <a:r>
                <a:rPr lang="de-DE" sz="1450" b="1" dirty="0">
                  <a:solidFill>
                    <a:schemeClr val="tx1"/>
                  </a:solidFill>
                  <a:latin typeface="Calibri" panose="020F0502020204030204" pitchFamily="34" charset="0"/>
                  <a:ea typeface="Tahoma" panose="020B0604030504040204" pitchFamily="34" charset="0"/>
                  <a:cs typeface="Calibri" panose="020F0502020204030204" pitchFamily="34" charset="0"/>
                </a:rPr>
                <a:t> </a:t>
              </a:r>
              <a:r>
                <a:rPr lang="de-DE" sz="1450" dirty="0">
                  <a:solidFill>
                    <a:schemeClr val="tx1"/>
                  </a:solidFill>
                  <a:latin typeface="Calibri" panose="020F0502020204030204" pitchFamily="34" charset="0"/>
                  <a:ea typeface="Tahoma" panose="020B0604030504040204" pitchFamily="34" charset="0"/>
                  <a:cs typeface="Calibri" panose="020F0502020204030204" pitchFamily="34" charset="0"/>
                </a:rPr>
                <a:t>(2-jährig)</a:t>
              </a:r>
            </a:p>
            <a:p>
              <a:pPr algn="ctr">
                <a:spcBef>
                  <a:spcPts val="0"/>
                </a:spcBef>
                <a:spcAft>
                  <a:spcPts val="0"/>
                </a:spcAft>
              </a:pPr>
              <a:r>
                <a:rPr lang="de-DE" sz="1450" dirty="0">
                  <a:solidFill>
                    <a:schemeClr val="tx1"/>
                  </a:solidFill>
                  <a:latin typeface="Calibri" panose="020F0502020204030204" pitchFamily="34" charset="0"/>
                  <a:ea typeface="Tahoma" panose="020B0604030504040204" pitchFamily="34" charset="0"/>
                  <a:cs typeface="Calibri" panose="020F0502020204030204" pitchFamily="34" charset="0"/>
                </a:rPr>
                <a:t>FOR + </a:t>
              </a:r>
            </a:p>
            <a:p>
              <a:pPr algn="ctr">
                <a:spcBef>
                  <a:spcPts val="0"/>
                </a:spcBef>
                <a:spcAft>
                  <a:spcPts val="0"/>
                </a:spcAft>
              </a:pPr>
              <a:r>
                <a:rPr lang="de-DE" sz="1450" dirty="0">
                  <a:solidFill>
                    <a:schemeClr val="tx1"/>
                  </a:solidFill>
                  <a:latin typeface="Calibri" panose="020F0502020204030204" pitchFamily="34" charset="0"/>
                  <a:ea typeface="Tahoma" panose="020B0604030504040204" pitchFamily="34" charset="0"/>
                  <a:cs typeface="Calibri" panose="020F0502020204030204" pitchFamily="34" charset="0"/>
                </a:rPr>
                <a:t>Berufsabschluss nach Landesrecht</a:t>
              </a:r>
            </a:p>
          </p:txBody>
        </p:sp>
        <p:sp>
          <p:nvSpPr>
            <p:cNvPr id="26" name="Rechteck 25">
              <a:extLst>
                <a:ext uri="{FF2B5EF4-FFF2-40B4-BE49-F238E27FC236}">
                  <a16:creationId xmlns:a16="http://schemas.microsoft.com/office/drawing/2014/main" id="{AB3D0D71-36E3-43F7-AC04-78949AD5F49C}"/>
                </a:ext>
              </a:extLst>
            </p:cNvPr>
            <p:cNvSpPr/>
            <p:nvPr/>
          </p:nvSpPr>
          <p:spPr>
            <a:xfrm>
              <a:off x="1954514" y="4286519"/>
              <a:ext cx="1656000" cy="900000"/>
            </a:xfrm>
            <a:prstGeom prst="rect">
              <a:avLst/>
            </a:prstGeom>
            <a:solidFill>
              <a:srgbClr val="C5D8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spcAft>
                  <a:spcPts val="0"/>
                </a:spcAft>
              </a:pPr>
              <a:r>
                <a:rPr lang="de-DE" sz="1450" b="1" u="sng" dirty="0">
                  <a:solidFill>
                    <a:schemeClr val="tx1"/>
                  </a:solidFill>
                  <a:latin typeface="Calibri" panose="020F0502020204030204" pitchFamily="34" charset="0"/>
                  <a:ea typeface="Tahoma" panose="020B0604030504040204" pitchFamily="34" charset="0"/>
                  <a:cs typeface="Calibri" panose="020F0502020204030204" pitchFamily="34" charset="0"/>
                </a:rPr>
                <a:t>BFS 2</a:t>
              </a:r>
              <a:r>
                <a:rPr lang="de-DE" sz="1450" b="1" dirty="0">
                  <a:solidFill>
                    <a:schemeClr val="tx1"/>
                  </a:solidFill>
                  <a:latin typeface="Calibri" panose="020F0502020204030204" pitchFamily="34" charset="0"/>
                  <a:ea typeface="Tahoma" panose="020B0604030504040204" pitchFamily="34" charset="0"/>
                  <a:cs typeface="Calibri" panose="020F0502020204030204" pitchFamily="34" charset="0"/>
                </a:rPr>
                <a:t> </a:t>
              </a:r>
              <a:r>
                <a:rPr lang="de-DE" sz="1450" dirty="0">
                  <a:solidFill>
                    <a:schemeClr val="tx1"/>
                  </a:solidFill>
                  <a:latin typeface="Calibri" panose="020F0502020204030204" pitchFamily="34" charset="0"/>
                  <a:ea typeface="Tahoma" panose="020B0604030504040204" pitchFamily="34" charset="0"/>
                  <a:cs typeface="Calibri" panose="020F0502020204030204" pitchFamily="34" charset="0"/>
                </a:rPr>
                <a:t>(1-jährig)</a:t>
              </a:r>
            </a:p>
            <a:p>
              <a:pPr algn="ctr">
                <a:spcBef>
                  <a:spcPts val="0"/>
                </a:spcBef>
                <a:spcAft>
                  <a:spcPts val="0"/>
                </a:spcAft>
              </a:pPr>
              <a:r>
                <a:rPr lang="de-DE" sz="1450" dirty="0">
                  <a:solidFill>
                    <a:schemeClr val="tx1"/>
                  </a:solidFill>
                  <a:latin typeface="Calibri" panose="020F0502020204030204" pitchFamily="34" charset="0"/>
                  <a:ea typeface="Tahoma" panose="020B0604030504040204" pitchFamily="34" charset="0"/>
                  <a:cs typeface="Calibri" panose="020F0502020204030204" pitchFamily="34" charset="0"/>
                </a:rPr>
                <a:t>FOR + BKFF</a:t>
              </a:r>
              <a:r>
                <a:rPr lang="de-DE" sz="1450" dirty="0">
                  <a:solidFill>
                    <a:schemeClr val="accent1">
                      <a:lumMod val="75000"/>
                    </a:schemeClr>
                  </a:solidFill>
                  <a:latin typeface="Calibri" panose="020F0502020204030204" pitchFamily="34" charset="0"/>
                  <a:ea typeface="Tahoma" panose="020B0604030504040204" pitchFamily="34" charset="0"/>
                  <a:cs typeface="Calibri" panose="020F0502020204030204" pitchFamily="34" charset="0"/>
                </a:rPr>
                <a:t> *</a:t>
              </a:r>
              <a:endParaRPr lang="de-DE" sz="1450" dirty="0">
                <a:solidFill>
                  <a:schemeClr val="tx1"/>
                </a:solidFill>
                <a:latin typeface="Calibri" panose="020F0502020204030204" pitchFamily="34" charset="0"/>
                <a:ea typeface="Tahoma" panose="020B0604030504040204" pitchFamily="34" charset="0"/>
                <a:cs typeface="Calibri" panose="020F0502020204030204" pitchFamily="34" charset="0"/>
              </a:endParaRPr>
            </a:p>
          </p:txBody>
        </p:sp>
      </p:grpSp>
      <p:grpSp>
        <p:nvGrpSpPr>
          <p:cNvPr id="10" name="Gruppieren 9"/>
          <p:cNvGrpSpPr/>
          <p:nvPr/>
        </p:nvGrpSpPr>
        <p:grpSpPr>
          <a:xfrm>
            <a:off x="4361651" y="2774373"/>
            <a:ext cx="1656000" cy="3561714"/>
            <a:chOff x="4361651" y="2774373"/>
            <a:chExt cx="1656000" cy="3561714"/>
          </a:xfrm>
        </p:grpSpPr>
        <p:sp>
          <p:nvSpPr>
            <p:cNvPr id="27" name="Rechteck 26">
              <a:extLst>
                <a:ext uri="{FF2B5EF4-FFF2-40B4-BE49-F238E27FC236}">
                  <a16:creationId xmlns:a16="http://schemas.microsoft.com/office/drawing/2014/main" id="{17F36CD5-34FD-44BB-86CA-EDD261F92AB6}"/>
                </a:ext>
              </a:extLst>
            </p:cNvPr>
            <p:cNvSpPr/>
            <p:nvPr/>
          </p:nvSpPr>
          <p:spPr>
            <a:xfrm>
              <a:off x="4361651" y="2774373"/>
              <a:ext cx="1656000" cy="780289"/>
            </a:xfrm>
            <a:prstGeom prst="rect">
              <a:avLst/>
            </a:prstGeom>
            <a:solidFill>
              <a:srgbClr val="B4DE8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spcAft>
                  <a:spcPts val="0"/>
                </a:spcAft>
              </a:pPr>
              <a:r>
                <a:rPr lang="de-DE" sz="1450" b="1" dirty="0">
                  <a:solidFill>
                    <a:srgbClr val="26338A"/>
                  </a:solidFill>
                  <a:latin typeface="Calibri" panose="020F0502020204030204" pitchFamily="34" charset="0"/>
                  <a:ea typeface="Tahoma" panose="020B0604030504040204" pitchFamily="34" charset="0"/>
                  <a:cs typeface="Calibri" panose="020F0502020204030204" pitchFamily="34" charset="0"/>
                </a:rPr>
                <a:t>Berufsfach-schule + Fachoberschule</a:t>
              </a:r>
              <a:endParaRPr lang="de-DE" sz="1450" dirty="0">
                <a:solidFill>
                  <a:srgbClr val="26338A"/>
                </a:solidFill>
                <a:latin typeface="Calibri" panose="020F0502020204030204" pitchFamily="34" charset="0"/>
                <a:ea typeface="Tahoma" panose="020B0604030504040204" pitchFamily="34" charset="0"/>
                <a:cs typeface="Calibri" panose="020F0502020204030204" pitchFamily="34" charset="0"/>
              </a:endParaRPr>
            </a:p>
          </p:txBody>
        </p:sp>
        <p:sp>
          <p:nvSpPr>
            <p:cNvPr id="28" name="Rechteck 27">
              <a:extLst>
                <a:ext uri="{FF2B5EF4-FFF2-40B4-BE49-F238E27FC236}">
                  <a16:creationId xmlns:a16="http://schemas.microsoft.com/office/drawing/2014/main" id="{661CA274-964D-47EA-9C7D-1B52F4820593}"/>
                </a:ext>
              </a:extLst>
            </p:cNvPr>
            <p:cNvSpPr/>
            <p:nvPr/>
          </p:nvSpPr>
          <p:spPr>
            <a:xfrm>
              <a:off x="4361651" y="5631706"/>
              <a:ext cx="1656000" cy="704381"/>
            </a:xfrm>
            <a:prstGeom prst="rect">
              <a:avLst/>
            </a:prstGeom>
            <a:solidFill>
              <a:srgbClr val="B4DE8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spcAft>
                  <a:spcPts val="0"/>
                </a:spcAft>
              </a:pPr>
              <a:r>
                <a:rPr lang="de-DE" sz="1450" b="1" dirty="0">
                  <a:solidFill>
                    <a:srgbClr val="26338A"/>
                  </a:solidFill>
                  <a:latin typeface="Calibri" panose="020F0502020204030204" pitchFamily="34" charset="0"/>
                  <a:ea typeface="Tahoma" panose="020B0604030504040204" pitchFamily="34" charset="0"/>
                  <a:cs typeface="Calibri" panose="020F0502020204030204" pitchFamily="34" charset="0"/>
                </a:rPr>
                <a:t>FOS (2-jährig)</a:t>
              </a:r>
            </a:p>
            <a:p>
              <a:pPr algn="ctr">
                <a:spcBef>
                  <a:spcPts val="0"/>
                </a:spcBef>
                <a:spcAft>
                  <a:spcPts val="0"/>
                </a:spcAft>
              </a:pPr>
              <a:r>
                <a:rPr lang="de-DE" sz="1450" dirty="0">
                  <a:solidFill>
                    <a:srgbClr val="26338A"/>
                  </a:solidFill>
                  <a:latin typeface="Calibri" panose="020F0502020204030204" pitchFamily="34" charset="0"/>
                  <a:ea typeface="Tahoma" panose="020B0604030504040204" pitchFamily="34" charset="0"/>
                  <a:cs typeface="Calibri" panose="020F0502020204030204" pitchFamily="34" charset="0"/>
                </a:rPr>
                <a:t>FHR + </a:t>
              </a:r>
            </a:p>
            <a:p>
              <a:pPr algn="ctr">
                <a:spcBef>
                  <a:spcPts val="0"/>
                </a:spcBef>
                <a:spcAft>
                  <a:spcPts val="0"/>
                </a:spcAft>
              </a:pPr>
              <a:r>
                <a:rPr lang="de-DE" sz="1450" dirty="0">
                  <a:solidFill>
                    <a:srgbClr val="26338A"/>
                  </a:solidFill>
                  <a:latin typeface="Calibri" panose="020F0502020204030204" pitchFamily="34" charset="0"/>
                  <a:ea typeface="Tahoma" panose="020B0604030504040204" pitchFamily="34" charset="0"/>
                  <a:cs typeface="Calibri" panose="020F0502020204030204" pitchFamily="34" charset="0"/>
                </a:rPr>
                <a:t>vertiefte BKFF *</a:t>
              </a:r>
            </a:p>
          </p:txBody>
        </p:sp>
        <p:sp>
          <p:nvSpPr>
            <p:cNvPr id="29" name="Rechteck 28">
              <a:extLst>
                <a:ext uri="{FF2B5EF4-FFF2-40B4-BE49-F238E27FC236}">
                  <a16:creationId xmlns:a16="http://schemas.microsoft.com/office/drawing/2014/main" id="{A84F2642-2427-44E6-832D-518F110B9699}"/>
                </a:ext>
              </a:extLst>
            </p:cNvPr>
            <p:cNvSpPr/>
            <p:nvPr/>
          </p:nvSpPr>
          <p:spPr>
            <a:xfrm>
              <a:off x="4361651" y="3554664"/>
              <a:ext cx="1656000" cy="1038521"/>
            </a:xfrm>
            <a:prstGeom prst="rect">
              <a:avLst/>
            </a:prstGeom>
            <a:solidFill>
              <a:srgbClr val="B4DE8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spcAft>
                  <a:spcPts val="0"/>
                </a:spcAft>
              </a:pPr>
              <a:r>
                <a:rPr lang="de-DE" sz="1450" b="1" u="sng" dirty="0">
                  <a:solidFill>
                    <a:srgbClr val="26338A"/>
                  </a:solidFill>
                  <a:latin typeface="Calibri" panose="020F0502020204030204" pitchFamily="34" charset="0"/>
                  <a:ea typeface="Tahoma" panose="020B0604030504040204" pitchFamily="34" charset="0"/>
                  <a:cs typeface="Calibri" panose="020F0502020204030204" pitchFamily="34" charset="0"/>
                </a:rPr>
                <a:t>[Höhere] BFS</a:t>
              </a:r>
            </a:p>
            <a:p>
              <a:pPr algn="ctr">
                <a:spcBef>
                  <a:spcPts val="0"/>
                </a:spcBef>
                <a:spcAft>
                  <a:spcPts val="0"/>
                </a:spcAft>
              </a:pPr>
              <a:r>
                <a:rPr lang="de-DE" sz="1450" dirty="0">
                  <a:solidFill>
                    <a:srgbClr val="26338A"/>
                  </a:solidFill>
                  <a:latin typeface="Calibri" panose="020F0502020204030204" pitchFamily="34" charset="0"/>
                  <a:ea typeface="Tahoma" panose="020B0604030504040204" pitchFamily="34" charset="0"/>
                  <a:cs typeface="Calibri" panose="020F0502020204030204" pitchFamily="34" charset="0"/>
                </a:rPr>
                <a:t>(2-jährig)</a:t>
              </a:r>
            </a:p>
            <a:p>
              <a:pPr algn="ctr">
                <a:spcBef>
                  <a:spcPts val="0"/>
                </a:spcBef>
                <a:spcAft>
                  <a:spcPts val="0"/>
                </a:spcAft>
              </a:pPr>
              <a:r>
                <a:rPr lang="de-DE" sz="1450" dirty="0">
                  <a:solidFill>
                    <a:srgbClr val="26338A"/>
                  </a:solidFill>
                  <a:latin typeface="Calibri" panose="020F0502020204030204" pitchFamily="34" charset="0"/>
                  <a:ea typeface="Tahoma" panose="020B0604030504040204" pitchFamily="34" charset="0"/>
                  <a:cs typeface="Calibri" panose="020F0502020204030204" pitchFamily="34" charset="0"/>
                </a:rPr>
                <a:t> schulischer Teil FHR + BKFF *</a:t>
              </a:r>
            </a:p>
          </p:txBody>
        </p:sp>
        <p:sp>
          <p:nvSpPr>
            <p:cNvPr id="30" name="Rechteck 29">
              <a:extLst>
                <a:ext uri="{FF2B5EF4-FFF2-40B4-BE49-F238E27FC236}">
                  <a16:creationId xmlns:a16="http://schemas.microsoft.com/office/drawing/2014/main" id="{789BF673-2F53-4F59-8698-12623045BAE5}"/>
                </a:ext>
              </a:extLst>
            </p:cNvPr>
            <p:cNvSpPr/>
            <p:nvPr/>
          </p:nvSpPr>
          <p:spPr>
            <a:xfrm>
              <a:off x="4362992" y="4593185"/>
              <a:ext cx="1654659" cy="1038521"/>
            </a:xfrm>
            <a:prstGeom prst="rect">
              <a:avLst/>
            </a:prstGeom>
            <a:solidFill>
              <a:srgbClr val="B4DE8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spcAft>
                  <a:spcPts val="0"/>
                </a:spcAft>
              </a:pPr>
              <a:r>
                <a:rPr lang="de-DE" sz="1450" b="1" u="sng" dirty="0">
                  <a:solidFill>
                    <a:srgbClr val="26338A"/>
                  </a:solidFill>
                  <a:latin typeface="Calibri" panose="020F0502020204030204" pitchFamily="34" charset="0"/>
                  <a:ea typeface="Tahoma" panose="020B0604030504040204" pitchFamily="34" charset="0"/>
                  <a:cs typeface="Calibri" panose="020F0502020204030204" pitchFamily="34" charset="0"/>
                </a:rPr>
                <a:t>BFS (3-jährig)</a:t>
              </a:r>
            </a:p>
            <a:p>
              <a:pPr algn="ctr">
                <a:spcBef>
                  <a:spcPts val="0"/>
                </a:spcBef>
                <a:spcAft>
                  <a:spcPts val="0"/>
                </a:spcAft>
              </a:pPr>
              <a:r>
                <a:rPr lang="de-DE" sz="1450" dirty="0">
                  <a:solidFill>
                    <a:srgbClr val="26338A"/>
                  </a:solidFill>
                  <a:latin typeface="Calibri" panose="020F0502020204030204" pitchFamily="34" charset="0"/>
                  <a:ea typeface="Tahoma" panose="020B0604030504040204" pitchFamily="34" charset="0"/>
                  <a:cs typeface="Calibri" panose="020F0502020204030204" pitchFamily="34" charset="0"/>
                </a:rPr>
                <a:t>FHR</a:t>
              </a:r>
            </a:p>
            <a:p>
              <a:pPr algn="ctr">
                <a:spcBef>
                  <a:spcPts val="0"/>
                </a:spcBef>
                <a:spcAft>
                  <a:spcPts val="0"/>
                </a:spcAft>
              </a:pPr>
              <a:r>
                <a:rPr lang="de-DE" sz="1450" dirty="0">
                  <a:solidFill>
                    <a:srgbClr val="26338A"/>
                  </a:solidFill>
                  <a:latin typeface="Calibri" panose="020F0502020204030204" pitchFamily="34" charset="0"/>
                  <a:ea typeface="Tahoma" panose="020B0604030504040204" pitchFamily="34" charset="0"/>
                  <a:cs typeface="Calibri" panose="020F0502020204030204" pitchFamily="34" charset="0"/>
                </a:rPr>
                <a:t>Berufsabschluss nach Landesrecht</a:t>
              </a:r>
            </a:p>
          </p:txBody>
        </p:sp>
      </p:grpSp>
      <p:sp>
        <p:nvSpPr>
          <p:cNvPr id="31" name="Textfeld 30"/>
          <p:cNvSpPr txBox="1"/>
          <p:nvPr/>
        </p:nvSpPr>
        <p:spPr>
          <a:xfrm>
            <a:off x="28422" y="289621"/>
            <a:ext cx="10316050" cy="553998"/>
          </a:xfrm>
          <a:prstGeom prst="rect">
            <a:avLst/>
          </a:prstGeom>
          <a:noFill/>
        </p:spPr>
        <p:txBody>
          <a:bodyPr wrap="square" rtlCol="0">
            <a:spAutoFit/>
          </a:bodyPr>
          <a:lstStyle/>
          <a:p>
            <a:pPr algn="ctr"/>
            <a:r>
              <a:rPr lang="de-DE" sz="3000" b="1" kern="0" cap="all" dirty="0">
                <a:solidFill>
                  <a:srgbClr val="26338A"/>
                </a:solidFill>
                <a:latin typeface="Arial" panose="020B0604020202020204" pitchFamily="34" charset="0"/>
                <a:ea typeface="Tahoma" panose="020B0604030504040204" pitchFamily="34" charset="0"/>
                <a:cs typeface="Arial" panose="020B0604020202020204" pitchFamily="34" charset="0"/>
              </a:rPr>
              <a:t>Kurzüberblick Berufskolleg</a:t>
            </a:r>
          </a:p>
        </p:txBody>
      </p:sp>
      <p:sp>
        <p:nvSpPr>
          <p:cNvPr id="32" name="Rechteck 31"/>
          <p:cNvSpPr/>
          <p:nvPr/>
        </p:nvSpPr>
        <p:spPr>
          <a:xfrm>
            <a:off x="9975433" y="1141025"/>
            <a:ext cx="2204936" cy="3776675"/>
          </a:xfrm>
          <a:prstGeom prst="rect">
            <a:avLst/>
          </a:prstGeom>
        </p:spPr>
        <p:txBody>
          <a:bodyPr wrap="square">
            <a:spAutoFit/>
          </a:bodyPr>
          <a:lstStyle/>
          <a:p>
            <a:pPr lvl="0">
              <a:lnSpc>
                <a:spcPct val="107000"/>
              </a:lnSpc>
              <a:spcAft>
                <a:spcPts val="750"/>
              </a:spcAft>
              <a:buSzPts val="1000"/>
              <a:tabLst>
                <a:tab pos="457200" algn="l"/>
              </a:tabLst>
            </a:pPr>
            <a:r>
              <a:rPr lang="de-DE" sz="1450" u="sng" dirty="0">
                <a:solidFill>
                  <a:srgbClr val="26338A"/>
                </a:solidFill>
                <a:latin typeface="Arial" panose="020B0604020202020204" pitchFamily="34" charset="0"/>
                <a:ea typeface="Times New Roman" panose="02020603050405020304" pitchFamily="18" charset="0"/>
                <a:cs typeface="Arial" panose="020B0604020202020204" pitchFamily="34" charset="0"/>
              </a:rPr>
              <a:t>Überblick Fachrichtungen</a:t>
            </a:r>
          </a:p>
          <a:p>
            <a:pPr marL="342900" lvl="0" indent="-342900">
              <a:lnSpc>
                <a:spcPct val="107000"/>
              </a:lnSpc>
              <a:buSzPts val="1000"/>
              <a:buFont typeface="Symbol" panose="05050102010706020507" pitchFamily="18" charset="2"/>
              <a:buChar char=""/>
              <a:tabLst>
                <a:tab pos="457200" algn="l"/>
              </a:tabLst>
            </a:pPr>
            <a:r>
              <a:rPr lang="de-DE" sz="1450" dirty="0">
                <a:solidFill>
                  <a:srgbClr val="26338A"/>
                </a:solidFill>
                <a:latin typeface="Arial" panose="020B0604020202020204" pitchFamily="34" charset="0"/>
                <a:ea typeface="Times New Roman" panose="02020603050405020304" pitchFamily="18" charset="0"/>
                <a:cs typeface="Arial" panose="020B0604020202020204" pitchFamily="34" charset="0"/>
              </a:rPr>
              <a:t>Agrarwirtschaft</a:t>
            </a:r>
            <a:endParaRPr lang="de-DE" sz="1450" dirty="0">
              <a:solidFill>
                <a:srgbClr val="26338A"/>
              </a:solidFill>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SzPts val="1000"/>
              <a:buFont typeface="Symbol" panose="05050102010706020507" pitchFamily="18" charset="2"/>
              <a:buChar char=""/>
              <a:tabLst>
                <a:tab pos="457200" algn="l"/>
              </a:tabLst>
            </a:pPr>
            <a:r>
              <a:rPr lang="de-DE" sz="1450" dirty="0">
                <a:solidFill>
                  <a:srgbClr val="26338A"/>
                </a:solidFill>
                <a:latin typeface="Arial" panose="020B0604020202020204" pitchFamily="34" charset="0"/>
                <a:ea typeface="Calibri" panose="020F0502020204030204" pitchFamily="34" charset="0"/>
                <a:cs typeface="Arial" panose="020B0604020202020204" pitchFamily="34" charset="0"/>
              </a:rPr>
              <a:t>Ernährung/ Hauswirtschaft</a:t>
            </a:r>
          </a:p>
          <a:p>
            <a:pPr marL="342900" lvl="0" indent="-342900">
              <a:lnSpc>
                <a:spcPct val="107000"/>
              </a:lnSpc>
              <a:buSzPts val="1000"/>
              <a:buFont typeface="Symbol" panose="05050102010706020507" pitchFamily="18" charset="2"/>
              <a:buChar char=""/>
              <a:tabLst>
                <a:tab pos="457200" algn="l"/>
              </a:tabLst>
            </a:pPr>
            <a:r>
              <a:rPr lang="de-DE" sz="1450" dirty="0">
                <a:solidFill>
                  <a:srgbClr val="26338A"/>
                </a:solidFill>
                <a:latin typeface="Arial" panose="020B0604020202020204" pitchFamily="34" charset="0"/>
                <a:ea typeface="Times New Roman" panose="02020603050405020304" pitchFamily="18" charset="0"/>
                <a:cs typeface="Arial" panose="020B0604020202020204" pitchFamily="34" charset="0"/>
              </a:rPr>
              <a:t>Gestaltung</a:t>
            </a:r>
            <a:endParaRPr lang="de-DE" sz="1450" dirty="0">
              <a:solidFill>
                <a:srgbClr val="26338A"/>
              </a:solidFill>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SzPts val="1000"/>
              <a:buFont typeface="Symbol" panose="05050102010706020507" pitchFamily="18" charset="2"/>
              <a:buChar char=""/>
              <a:tabLst>
                <a:tab pos="457200" algn="l"/>
              </a:tabLst>
            </a:pPr>
            <a:r>
              <a:rPr lang="de-DE" sz="1450" dirty="0">
                <a:solidFill>
                  <a:srgbClr val="26338A"/>
                </a:solidFill>
                <a:latin typeface="Arial" panose="020B0604020202020204" pitchFamily="34" charset="0"/>
                <a:ea typeface="Times New Roman" panose="02020603050405020304" pitchFamily="18" charset="0"/>
                <a:cs typeface="Arial" panose="020B0604020202020204" pitchFamily="34" charset="0"/>
              </a:rPr>
              <a:t>Gesundheit/ Erziehung</a:t>
            </a:r>
            <a:br>
              <a:rPr lang="de-DE" sz="1450" dirty="0">
                <a:solidFill>
                  <a:srgbClr val="26338A"/>
                </a:solidFill>
                <a:latin typeface="Arial" panose="020B0604020202020204" pitchFamily="34" charset="0"/>
                <a:ea typeface="Times New Roman" panose="02020603050405020304" pitchFamily="18" charset="0"/>
                <a:cs typeface="Arial" panose="020B0604020202020204" pitchFamily="34" charset="0"/>
              </a:rPr>
            </a:br>
            <a:r>
              <a:rPr lang="de-DE" sz="1450" dirty="0">
                <a:solidFill>
                  <a:srgbClr val="26338A"/>
                </a:solidFill>
                <a:latin typeface="Arial" panose="020B0604020202020204" pitchFamily="34" charset="0"/>
                <a:ea typeface="Times New Roman" panose="02020603050405020304" pitchFamily="18" charset="0"/>
                <a:cs typeface="Arial" panose="020B0604020202020204" pitchFamily="34" charset="0"/>
              </a:rPr>
              <a:t>und Soziales</a:t>
            </a:r>
            <a:endParaRPr lang="de-DE" sz="1450" dirty="0">
              <a:solidFill>
                <a:srgbClr val="26338A"/>
              </a:solidFill>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SzPts val="1000"/>
              <a:buFont typeface="Symbol" panose="05050102010706020507" pitchFamily="18" charset="2"/>
              <a:buChar char=""/>
              <a:tabLst>
                <a:tab pos="457200" algn="l"/>
              </a:tabLst>
            </a:pPr>
            <a:r>
              <a:rPr lang="de-DE" sz="1450" dirty="0">
                <a:solidFill>
                  <a:srgbClr val="26338A"/>
                </a:solidFill>
                <a:latin typeface="Arial" panose="020B0604020202020204" pitchFamily="34" charset="0"/>
                <a:ea typeface="Times New Roman" panose="02020603050405020304" pitchFamily="18" charset="0"/>
                <a:cs typeface="Arial" panose="020B0604020202020204" pitchFamily="34" charset="0"/>
              </a:rPr>
              <a:t>Informatik</a:t>
            </a:r>
            <a:endParaRPr lang="de-DE" sz="1450" dirty="0">
              <a:solidFill>
                <a:srgbClr val="26338A"/>
              </a:solidFill>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SzPts val="1000"/>
              <a:buFont typeface="Symbol" panose="05050102010706020507" pitchFamily="18" charset="2"/>
              <a:buChar char=""/>
              <a:tabLst>
                <a:tab pos="457200" algn="l"/>
              </a:tabLst>
            </a:pPr>
            <a:r>
              <a:rPr lang="de-DE" sz="1450" dirty="0">
                <a:solidFill>
                  <a:srgbClr val="26338A"/>
                </a:solidFill>
                <a:latin typeface="Arial" panose="020B0604020202020204" pitchFamily="34" charset="0"/>
                <a:ea typeface="Times New Roman" panose="02020603050405020304" pitchFamily="18" charset="0"/>
                <a:cs typeface="Arial" panose="020B0604020202020204" pitchFamily="34" charset="0"/>
              </a:rPr>
              <a:t>Technik/ Naturwissen-</a:t>
            </a:r>
            <a:r>
              <a:rPr lang="de-DE" sz="1450" dirty="0" err="1">
                <a:solidFill>
                  <a:srgbClr val="26338A"/>
                </a:solidFill>
                <a:latin typeface="Arial" panose="020B0604020202020204" pitchFamily="34" charset="0"/>
                <a:ea typeface="Times New Roman" panose="02020603050405020304" pitchFamily="18" charset="0"/>
                <a:cs typeface="Arial" panose="020B0604020202020204" pitchFamily="34" charset="0"/>
              </a:rPr>
              <a:t>schaften</a:t>
            </a:r>
            <a:endParaRPr lang="de-DE" sz="1450" dirty="0">
              <a:solidFill>
                <a:srgbClr val="26338A"/>
              </a:solidFill>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SzPts val="1000"/>
              <a:buFont typeface="Symbol" panose="05050102010706020507" pitchFamily="18" charset="2"/>
              <a:buChar char=""/>
              <a:tabLst>
                <a:tab pos="457200" algn="l"/>
              </a:tabLst>
            </a:pPr>
            <a:r>
              <a:rPr lang="de-DE" sz="1450" dirty="0">
                <a:solidFill>
                  <a:srgbClr val="26338A"/>
                </a:solidFill>
                <a:latin typeface="Arial" panose="020B0604020202020204" pitchFamily="34" charset="0"/>
                <a:ea typeface="Times New Roman" panose="02020603050405020304" pitchFamily="18" charset="0"/>
                <a:cs typeface="Arial" panose="020B0604020202020204" pitchFamily="34" charset="0"/>
              </a:rPr>
              <a:t>Wirtschaft und Verwaltung</a:t>
            </a:r>
            <a:endParaRPr lang="de-DE" sz="1450" dirty="0">
              <a:solidFill>
                <a:srgbClr val="26338A"/>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3" name="Rechteck 32"/>
          <p:cNvSpPr/>
          <p:nvPr/>
        </p:nvSpPr>
        <p:spPr>
          <a:xfrm>
            <a:off x="4319074" y="1765214"/>
            <a:ext cx="1792093" cy="369332"/>
          </a:xfrm>
          <a:prstGeom prst="rect">
            <a:avLst/>
          </a:prstGeom>
        </p:spPr>
        <p:txBody>
          <a:bodyPr wrap="none">
            <a:spAutoFit/>
          </a:bodyPr>
          <a:lstStyle/>
          <a:p>
            <a:pPr algn="ctr">
              <a:spcBef>
                <a:spcPct val="50000"/>
              </a:spcBef>
            </a:pPr>
            <a:r>
              <a:rPr lang="de-DE" b="1" dirty="0">
                <a:solidFill>
                  <a:schemeClr val="accent1">
                    <a:lumMod val="75000"/>
                  </a:schemeClr>
                </a:solidFill>
                <a:latin typeface="Calibri" panose="020F0502020204030204" pitchFamily="34" charset="0"/>
                <a:cs typeface="Calibri" panose="020F0502020204030204" pitchFamily="34" charset="0"/>
              </a:rPr>
              <a:t>Fachrichtung(en)</a:t>
            </a:r>
          </a:p>
        </p:txBody>
      </p:sp>
      <p:sp>
        <p:nvSpPr>
          <p:cNvPr id="38" name="Rechteck 37"/>
          <p:cNvSpPr/>
          <p:nvPr/>
        </p:nvSpPr>
        <p:spPr>
          <a:xfrm rot="16200000">
            <a:off x="-593052" y="4183695"/>
            <a:ext cx="2202847" cy="369332"/>
          </a:xfrm>
          <a:prstGeom prst="rect">
            <a:avLst/>
          </a:prstGeom>
        </p:spPr>
        <p:txBody>
          <a:bodyPr wrap="none">
            <a:spAutoFit/>
          </a:bodyPr>
          <a:lstStyle/>
          <a:p>
            <a:pPr algn="ctr">
              <a:spcBef>
                <a:spcPct val="50000"/>
              </a:spcBef>
            </a:pPr>
            <a:r>
              <a:rPr lang="de-DE" b="1" dirty="0">
                <a:latin typeface="Calibri" panose="020F0502020204030204" pitchFamily="34" charset="0"/>
                <a:cs typeface="Calibri" panose="020F0502020204030204" pitchFamily="34" charset="0"/>
              </a:rPr>
              <a:t>B i l d u n g s g ä n g e</a:t>
            </a:r>
          </a:p>
        </p:txBody>
      </p:sp>
      <p:sp>
        <p:nvSpPr>
          <p:cNvPr id="39" name="Textfeld 38"/>
          <p:cNvSpPr txBox="1"/>
          <p:nvPr/>
        </p:nvSpPr>
        <p:spPr>
          <a:xfrm>
            <a:off x="9975433" y="5046930"/>
            <a:ext cx="1730259" cy="1015663"/>
          </a:xfrm>
          <a:prstGeom prst="rect">
            <a:avLst/>
          </a:prstGeom>
          <a:noFill/>
        </p:spPr>
        <p:txBody>
          <a:bodyPr wrap="square" rtlCol="0">
            <a:spAutoFit/>
          </a:bodyPr>
          <a:lstStyle/>
          <a:p>
            <a:r>
              <a:rPr lang="de-DE" sz="1200" i="1" dirty="0">
                <a:solidFill>
                  <a:srgbClr val="26338A"/>
                </a:solidFill>
                <a:latin typeface="Arial" panose="020B0604020202020204" pitchFamily="34" charset="0"/>
                <a:cs typeface="Arial" panose="020B0604020202020204" pitchFamily="34" charset="0"/>
              </a:rPr>
              <a:t>*BKFF: Berufliche Kenntnisse, Fähigkeiten und Fertigkeiten (vgl. Fachrichtung) </a:t>
            </a:r>
          </a:p>
        </p:txBody>
      </p:sp>
      <p:grpSp>
        <p:nvGrpSpPr>
          <p:cNvPr id="35" name="Gruppieren 34"/>
          <p:cNvGrpSpPr/>
          <p:nvPr/>
        </p:nvGrpSpPr>
        <p:grpSpPr>
          <a:xfrm>
            <a:off x="840992" y="2383763"/>
            <a:ext cx="8709864" cy="394555"/>
            <a:chOff x="840992" y="2383763"/>
            <a:chExt cx="8709864" cy="394555"/>
          </a:xfrm>
        </p:grpSpPr>
        <p:sp>
          <p:nvSpPr>
            <p:cNvPr id="7" name="Rechteck 6">
              <a:extLst>
                <a:ext uri="{FF2B5EF4-FFF2-40B4-BE49-F238E27FC236}">
                  <a16:creationId xmlns:a16="http://schemas.microsoft.com/office/drawing/2014/main" id="{C19073A8-772E-4D1D-A53A-782322220BEA}"/>
                </a:ext>
              </a:extLst>
            </p:cNvPr>
            <p:cNvSpPr/>
            <p:nvPr/>
          </p:nvSpPr>
          <p:spPr>
            <a:xfrm>
              <a:off x="7894856" y="2385917"/>
              <a:ext cx="1656000" cy="390611"/>
            </a:xfrm>
            <a:prstGeom prst="rect">
              <a:avLst/>
            </a:prstGeom>
            <a:solidFill>
              <a:srgbClr val="B5F5C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spcAft>
                  <a:spcPts val="0"/>
                </a:spcAft>
              </a:pPr>
              <a:r>
                <a:rPr lang="de-DE" sz="1600" b="1" dirty="0">
                  <a:solidFill>
                    <a:srgbClr val="26338A"/>
                  </a:solidFill>
                  <a:latin typeface="Arial" panose="020B0604020202020204" pitchFamily="34" charset="0"/>
                  <a:ea typeface="Tahoma" panose="020B0604030504040204" pitchFamily="34" charset="0"/>
                  <a:cs typeface="Arial" panose="020B0604020202020204" pitchFamily="34" charset="0"/>
                </a:rPr>
                <a:t>Anlage E</a:t>
              </a:r>
            </a:p>
          </p:txBody>
        </p:sp>
        <p:sp>
          <p:nvSpPr>
            <p:cNvPr id="18" name="Rechteck 17">
              <a:extLst>
                <a:ext uri="{FF2B5EF4-FFF2-40B4-BE49-F238E27FC236}">
                  <a16:creationId xmlns:a16="http://schemas.microsoft.com/office/drawing/2014/main" id="{4D3FF275-4F4E-4F8C-9AF4-ED1B1F665B67}"/>
                </a:ext>
              </a:extLst>
            </p:cNvPr>
            <p:cNvSpPr/>
            <p:nvPr/>
          </p:nvSpPr>
          <p:spPr>
            <a:xfrm>
              <a:off x="6132130" y="2383943"/>
              <a:ext cx="1656000" cy="390611"/>
            </a:xfrm>
            <a:prstGeom prst="rect">
              <a:avLst/>
            </a:prstGeom>
            <a:solidFill>
              <a:srgbClr val="CCE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spcAft>
                  <a:spcPts val="0"/>
                </a:spcAft>
              </a:pPr>
              <a:r>
                <a:rPr lang="de-DE" sz="1600" b="1" dirty="0">
                  <a:solidFill>
                    <a:srgbClr val="26338A"/>
                  </a:solidFill>
                  <a:latin typeface="Arial" panose="020B0604020202020204" pitchFamily="34" charset="0"/>
                  <a:ea typeface="Tahoma" panose="020B0604030504040204" pitchFamily="34" charset="0"/>
                  <a:cs typeface="Arial" panose="020B0604020202020204" pitchFamily="34" charset="0"/>
                </a:rPr>
                <a:t>Anlage D</a:t>
              </a:r>
            </a:p>
          </p:txBody>
        </p:sp>
        <p:sp>
          <p:nvSpPr>
            <p:cNvPr id="15" name="Rechteck 14">
              <a:extLst>
                <a:ext uri="{FF2B5EF4-FFF2-40B4-BE49-F238E27FC236}">
                  <a16:creationId xmlns:a16="http://schemas.microsoft.com/office/drawing/2014/main" id="{3700A65F-5264-40AB-9110-03A783E5B354}"/>
                </a:ext>
              </a:extLst>
            </p:cNvPr>
            <p:cNvSpPr/>
            <p:nvPr/>
          </p:nvSpPr>
          <p:spPr>
            <a:xfrm>
              <a:off x="2593855" y="2383763"/>
              <a:ext cx="1656000" cy="390789"/>
            </a:xfrm>
            <a:prstGeom prst="rect">
              <a:avLst/>
            </a:prstGeom>
            <a:solidFill>
              <a:srgbClr val="C5D8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spcAft>
                  <a:spcPts val="0"/>
                </a:spcAft>
              </a:pPr>
              <a:r>
                <a:rPr lang="de-DE" sz="1600" b="1" dirty="0">
                  <a:solidFill>
                    <a:srgbClr val="26338A"/>
                  </a:solidFill>
                  <a:latin typeface="Arial" panose="020B0604020202020204" pitchFamily="34" charset="0"/>
                  <a:ea typeface="Tahoma" panose="020B0604030504040204" pitchFamily="34" charset="0"/>
                  <a:cs typeface="Arial" panose="020B0604020202020204" pitchFamily="34" charset="0"/>
                </a:rPr>
                <a:t>Anlage B</a:t>
              </a:r>
            </a:p>
          </p:txBody>
        </p:sp>
        <p:sp>
          <p:nvSpPr>
            <p:cNvPr id="16" name="Rechteck 15">
              <a:extLst>
                <a:ext uri="{FF2B5EF4-FFF2-40B4-BE49-F238E27FC236}">
                  <a16:creationId xmlns:a16="http://schemas.microsoft.com/office/drawing/2014/main" id="{760E0F9E-BB79-447E-816F-B8C4A5FE29D7}"/>
                </a:ext>
              </a:extLst>
            </p:cNvPr>
            <p:cNvSpPr/>
            <p:nvPr/>
          </p:nvSpPr>
          <p:spPr>
            <a:xfrm>
              <a:off x="4362992" y="2387528"/>
              <a:ext cx="1656000" cy="390790"/>
            </a:xfrm>
            <a:prstGeom prst="rect">
              <a:avLst/>
            </a:prstGeom>
            <a:solidFill>
              <a:srgbClr val="B4DE8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spcAft>
                  <a:spcPts val="0"/>
                </a:spcAft>
              </a:pPr>
              <a:r>
                <a:rPr lang="de-DE" sz="1600" b="1" dirty="0">
                  <a:solidFill>
                    <a:srgbClr val="26338A"/>
                  </a:solidFill>
                  <a:latin typeface="Arial" panose="020B0604020202020204" pitchFamily="34" charset="0"/>
                  <a:ea typeface="Tahoma" panose="020B0604030504040204" pitchFamily="34" charset="0"/>
                  <a:cs typeface="Arial" panose="020B0604020202020204" pitchFamily="34" charset="0"/>
                </a:rPr>
                <a:t>Anlage C</a:t>
              </a:r>
            </a:p>
          </p:txBody>
        </p:sp>
        <p:sp>
          <p:nvSpPr>
            <p:cNvPr id="11" name="Rechteck 10">
              <a:extLst>
                <a:ext uri="{FF2B5EF4-FFF2-40B4-BE49-F238E27FC236}">
                  <a16:creationId xmlns:a16="http://schemas.microsoft.com/office/drawing/2014/main" id="{CA0F2600-5EC7-4B74-95A6-BB2A8FCD4D63}"/>
                </a:ext>
              </a:extLst>
            </p:cNvPr>
            <p:cNvSpPr/>
            <p:nvPr/>
          </p:nvSpPr>
          <p:spPr>
            <a:xfrm>
              <a:off x="840992" y="2383764"/>
              <a:ext cx="1656000" cy="390790"/>
            </a:xfrm>
            <a:prstGeom prst="rect">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spcAft>
                  <a:spcPts val="0"/>
                </a:spcAft>
              </a:pPr>
              <a:r>
                <a:rPr lang="de-DE" sz="1600" b="1" dirty="0">
                  <a:solidFill>
                    <a:srgbClr val="26338A"/>
                  </a:solidFill>
                  <a:latin typeface="Arial" panose="020B0604020202020204" pitchFamily="34" charset="0"/>
                  <a:ea typeface="Tahoma" panose="020B0604030504040204" pitchFamily="34" charset="0"/>
                  <a:cs typeface="Arial" panose="020B0604020202020204" pitchFamily="34" charset="0"/>
                </a:rPr>
                <a:t>Anlage A</a:t>
              </a:r>
            </a:p>
          </p:txBody>
        </p:sp>
      </p:grpSp>
      <p:grpSp>
        <p:nvGrpSpPr>
          <p:cNvPr id="6" name="Gruppieren 5"/>
          <p:cNvGrpSpPr/>
          <p:nvPr/>
        </p:nvGrpSpPr>
        <p:grpSpPr>
          <a:xfrm>
            <a:off x="840992" y="2774191"/>
            <a:ext cx="1656000" cy="2418780"/>
            <a:chOff x="840992" y="2774191"/>
            <a:chExt cx="1656000" cy="2418780"/>
          </a:xfrm>
        </p:grpSpPr>
        <p:sp>
          <p:nvSpPr>
            <p:cNvPr id="12" name="Rechteck 11">
              <a:extLst>
                <a:ext uri="{FF2B5EF4-FFF2-40B4-BE49-F238E27FC236}">
                  <a16:creationId xmlns:a16="http://schemas.microsoft.com/office/drawing/2014/main" id="{2E8281E2-805A-428A-9326-A1FC4DD583F6}"/>
                </a:ext>
              </a:extLst>
            </p:cNvPr>
            <p:cNvSpPr/>
            <p:nvPr/>
          </p:nvSpPr>
          <p:spPr>
            <a:xfrm>
              <a:off x="840992" y="2774191"/>
              <a:ext cx="1656000" cy="769559"/>
            </a:xfrm>
            <a:prstGeom prst="rect">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spcAft>
                  <a:spcPts val="0"/>
                </a:spcAft>
              </a:pPr>
              <a:r>
                <a:rPr lang="de-DE" sz="1450" b="1" dirty="0">
                  <a:solidFill>
                    <a:srgbClr val="26338A"/>
                  </a:solidFill>
                  <a:latin typeface="Calibri" panose="020F0502020204030204" pitchFamily="34" charset="0"/>
                  <a:ea typeface="Tahoma" panose="020B0604030504040204" pitchFamily="34" charset="0"/>
                  <a:cs typeface="Calibri" panose="020F0502020204030204" pitchFamily="34" charset="0"/>
                </a:rPr>
                <a:t>Berufsschule</a:t>
              </a:r>
              <a:endParaRPr lang="de-DE" sz="1450" dirty="0">
                <a:solidFill>
                  <a:srgbClr val="26338A"/>
                </a:solidFill>
                <a:latin typeface="Calibri" panose="020F0502020204030204" pitchFamily="34" charset="0"/>
                <a:ea typeface="Tahoma" panose="020B0604030504040204" pitchFamily="34" charset="0"/>
                <a:cs typeface="Calibri" panose="020F0502020204030204" pitchFamily="34" charset="0"/>
              </a:endParaRPr>
            </a:p>
          </p:txBody>
        </p:sp>
        <p:sp>
          <p:nvSpPr>
            <p:cNvPr id="13" name="Rechteck 12">
              <a:extLst>
                <a:ext uri="{FF2B5EF4-FFF2-40B4-BE49-F238E27FC236}">
                  <a16:creationId xmlns:a16="http://schemas.microsoft.com/office/drawing/2014/main" id="{6EB867F1-6E8A-486D-BBB1-E0B8856977BB}"/>
                </a:ext>
              </a:extLst>
            </p:cNvPr>
            <p:cNvSpPr/>
            <p:nvPr/>
          </p:nvSpPr>
          <p:spPr>
            <a:xfrm>
              <a:off x="840992" y="3543751"/>
              <a:ext cx="1656000" cy="1649220"/>
            </a:xfrm>
            <a:prstGeom prst="rect">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spcAft>
                  <a:spcPts val="1200"/>
                </a:spcAft>
              </a:pPr>
              <a:r>
                <a:rPr lang="de-DE" sz="1450" u="sng" dirty="0">
                  <a:solidFill>
                    <a:srgbClr val="26338A"/>
                  </a:solidFill>
                  <a:latin typeface="Calibri" panose="020F0502020204030204" pitchFamily="34" charset="0"/>
                  <a:ea typeface="Tahoma" panose="020B0604030504040204" pitchFamily="34" charset="0"/>
                  <a:cs typeface="Calibri" panose="020F0502020204030204" pitchFamily="34" charset="0"/>
                </a:rPr>
                <a:t>Fachklassen des dualen Systems</a:t>
              </a:r>
              <a:endParaRPr lang="de-DE" sz="1450" dirty="0">
                <a:solidFill>
                  <a:srgbClr val="26338A"/>
                </a:solidFill>
                <a:latin typeface="Calibri" panose="020F0502020204030204" pitchFamily="34" charset="0"/>
                <a:ea typeface="Tahoma" panose="020B0604030504040204" pitchFamily="34" charset="0"/>
                <a:cs typeface="Calibri" panose="020F0502020204030204" pitchFamily="34" charset="0"/>
              </a:endParaRPr>
            </a:p>
            <a:p>
              <a:pPr algn="ctr">
                <a:spcBef>
                  <a:spcPts val="0"/>
                </a:spcBef>
                <a:spcAft>
                  <a:spcPts val="0"/>
                </a:spcAft>
              </a:pPr>
              <a:r>
                <a:rPr lang="de-DE" sz="1450" dirty="0">
                  <a:solidFill>
                    <a:srgbClr val="26338A"/>
                  </a:solidFill>
                  <a:latin typeface="Calibri" panose="020F0502020204030204" pitchFamily="34" charset="0"/>
                  <a:ea typeface="Tahoma" panose="020B0604030504040204" pitchFamily="34" charset="0"/>
                  <a:cs typeface="Calibri" panose="020F0502020204030204" pitchFamily="34" charset="0"/>
                </a:rPr>
                <a:t>Berufsabschluss mit Kammer-prüfung +</a:t>
              </a:r>
            </a:p>
            <a:p>
              <a:pPr algn="ctr">
                <a:spcBef>
                  <a:spcPts val="0"/>
                </a:spcBef>
                <a:spcAft>
                  <a:spcPts val="0"/>
                </a:spcAft>
              </a:pPr>
              <a:r>
                <a:rPr lang="de-DE" sz="1450" dirty="0">
                  <a:solidFill>
                    <a:srgbClr val="26338A"/>
                  </a:solidFill>
                  <a:latin typeface="Calibri" panose="020F0502020204030204" pitchFamily="34" charset="0"/>
                  <a:ea typeface="Tahoma" panose="020B0604030504040204" pitchFamily="34" charset="0"/>
                  <a:cs typeface="Calibri" panose="020F0502020204030204" pitchFamily="34" charset="0"/>
                </a:rPr>
                <a:t>HS / FOR/ FHR</a:t>
              </a:r>
            </a:p>
          </p:txBody>
        </p:sp>
      </p:grpSp>
      <p:sp>
        <p:nvSpPr>
          <p:cNvPr id="14" name="Rechteck 13">
            <a:extLst>
              <a:ext uri="{FF2B5EF4-FFF2-40B4-BE49-F238E27FC236}">
                <a16:creationId xmlns:a16="http://schemas.microsoft.com/office/drawing/2014/main" id="{AE79A912-A515-4F51-BE14-435F7C72E887}"/>
              </a:ext>
            </a:extLst>
          </p:cNvPr>
          <p:cNvSpPr/>
          <p:nvPr/>
        </p:nvSpPr>
        <p:spPr>
          <a:xfrm>
            <a:off x="840992" y="5192969"/>
            <a:ext cx="1656000" cy="1144326"/>
          </a:xfrm>
          <a:prstGeom prst="rect">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spcAft>
                <a:spcPts val="0"/>
              </a:spcAft>
            </a:pPr>
            <a:r>
              <a:rPr lang="de-DE" sz="1450" b="1" dirty="0">
                <a:solidFill>
                  <a:srgbClr val="26338A"/>
                </a:solidFill>
                <a:latin typeface="Calibri" panose="020F0502020204030204" pitchFamily="34" charset="0"/>
                <a:ea typeface="Tahoma" panose="020B0604030504040204" pitchFamily="34" charset="0"/>
                <a:cs typeface="Calibri" panose="020F0502020204030204" pitchFamily="34" charset="0"/>
              </a:rPr>
              <a:t>Ausbildungsvor-bereitung</a:t>
            </a:r>
          </a:p>
          <a:p>
            <a:pPr algn="ctr">
              <a:spcBef>
                <a:spcPts val="0"/>
              </a:spcBef>
              <a:spcAft>
                <a:spcPts val="0"/>
              </a:spcAft>
            </a:pPr>
            <a:endParaRPr lang="de-DE" sz="1450" dirty="0">
              <a:solidFill>
                <a:srgbClr val="26338A"/>
              </a:solidFill>
              <a:latin typeface="Calibri" panose="020F0502020204030204" pitchFamily="34" charset="0"/>
              <a:ea typeface="Tahoma" panose="020B0604030504040204" pitchFamily="34" charset="0"/>
              <a:cs typeface="Calibri" panose="020F0502020204030204" pitchFamily="34" charset="0"/>
            </a:endParaRPr>
          </a:p>
          <a:p>
            <a:pPr algn="ctr">
              <a:spcBef>
                <a:spcPts val="0"/>
              </a:spcBef>
              <a:spcAft>
                <a:spcPts val="0"/>
              </a:spcAft>
            </a:pPr>
            <a:r>
              <a:rPr lang="de-DE" sz="1450" dirty="0">
                <a:solidFill>
                  <a:srgbClr val="26338A"/>
                </a:solidFill>
                <a:latin typeface="Calibri" panose="020F0502020204030204" pitchFamily="34" charset="0"/>
                <a:ea typeface="Tahoma" panose="020B0604030504040204" pitchFamily="34" charset="0"/>
                <a:cs typeface="Calibri" panose="020F0502020204030204" pitchFamily="34" charset="0"/>
              </a:rPr>
              <a:t>HS 9 + BKFF * </a:t>
            </a:r>
          </a:p>
        </p:txBody>
      </p:sp>
    </p:spTree>
    <p:extLst>
      <p:ext uri="{BB962C8B-B14F-4D97-AF65-F5344CB8AC3E}">
        <p14:creationId xmlns:p14="http://schemas.microsoft.com/office/powerpoint/2010/main" val="9397265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500"/>
                                        <p:tgtEl>
                                          <p:spTgt spid="38"/>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additive="base">
                                        <p:cTn id="28" dur="500" fill="hold"/>
                                        <p:tgtEl>
                                          <p:spTgt spid="35"/>
                                        </p:tgtEl>
                                        <p:attrNameLst>
                                          <p:attrName>ppt_x</p:attrName>
                                        </p:attrNameLst>
                                      </p:cBhvr>
                                      <p:tavLst>
                                        <p:tav tm="0">
                                          <p:val>
                                            <p:strVal val="#ppt_x"/>
                                          </p:val>
                                        </p:tav>
                                        <p:tav tm="100000">
                                          <p:val>
                                            <p:strVal val="#ppt_x"/>
                                          </p:val>
                                        </p:tav>
                                      </p:tavLst>
                                    </p:anim>
                                    <p:anim calcmode="lin" valueType="num">
                                      <p:cBhvr additive="base">
                                        <p:cTn id="29"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500"/>
                                        <p:tgtEl>
                                          <p:spTgt spid="3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500"/>
                                        <p:tgtEl>
                                          <p:spTgt spid="1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500"/>
                                        <p:tgtEl>
                                          <p:spTgt spid="17"/>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fade">
                                      <p:cBhvr>
                                        <p:cTn id="6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8" grpId="0"/>
      <p:bldP spid="39" grpId="0"/>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5836422-D775-1BCA-5BD6-ABBA4D2558CA}"/>
              </a:ext>
            </a:extLst>
          </p:cNvPr>
          <p:cNvSpPr>
            <a:spLocks noGrp="1"/>
          </p:cNvSpPr>
          <p:nvPr>
            <p:ph type="title"/>
          </p:nvPr>
        </p:nvSpPr>
        <p:spPr/>
        <p:txBody>
          <a:bodyPr>
            <a:normAutofit fontScale="90000"/>
          </a:bodyPr>
          <a:lstStyle/>
          <a:p>
            <a:r>
              <a:rPr lang="de-DE" dirty="0"/>
              <a:t>Düsseldorfer Bildungswegenavigator BIWENAV</a:t>
            </a:r>
          </a:p>
        </p:txBody>
      </p:sp>
      <p:sp>
        <p:nvSpPr>
          <p:cNvPr id="4" name="Inhaltsplatzhalter 3">
            <a:extLst>
              <a:ext uri="{FF2B5EF4-FFF2-40B4-BE49-F238E27FC236}">
                <a16:creationId xmlns:a16="http://schemas.microsoft.com/office/drawing/2014/main" id="{81B659C0-2F0C-92C8-3DCD-550EBA352AB3}"/>
              </a:ext>
            </a:extLst>
          </p:cNvPr>
          <p:cNvSpPr>
            <a:spLocks noGrp="1"/>
          </p:cNvSpPr>
          <p:nvPr>
            <p:ph sz="half" idx="2"/>
          </p:nvPr>
        </p:nvSpPr>
        <p:spPr>
          <a:xfrm>
            <a:off x="6895375" y="2007300"/>
            <a:ext cx="4191383" cy="633600"/>
          </a:xfrm>
        </p:spPr>
        <p:txBody>
          <a:bodyPr>
            <a:normAutofit/>
          </a:bodyPr>
          <a:lstStyle/>
          <a:p>
            <a:r>
              <a:rPr lang="de-DE"/>
              <a:t>BIWENAV:</a:t>
            </a:r>
          </a:p>
        </p:txBody>
      </p:sp>
      <p:sp>
        <p:nvSpPr>
          <p:cNvPr id="5" name="Inhaltsplatzhalter 4">
            <a:extLst>
              <a:ext uri="{FF2B5EF4-FFF2-40B4-BE49-F238E27FC236}">
                <a16:creationId xmlns:a16="http://schemas.microsoft.com/office/drawing/2014/main" id="{4FFB3303-8C15-03D9-8359-7C331D91876D}"/>
              </a:ext>
            </a:extLst>
          </p:cNvPr>
          <p:cNvSpPr>
            <a:spLocks noGrp="1"/>
          </p:cNvSpPr>
          <p:nvPr>
            <p:ph sz="half" idx="12"/>
          </p:nvPr>
        </p:nvSpPr>
        <p:spPr>
          <a:xfrm>
            <a:off x="6895375" y="2764465"/>
            <a:ext cx="4353649" cy="3071671"/>
          </a:xfrm>
        </p:spPr>
        <p:txBody>
          <a:bodyPr>
            <a:normAutofit fontScale="92500" lnSpcReduction="10000"/>
          </a:bodyPr>
          <a:lstStyle/>
          <a:p>
            <a:r>
              <a:rPr lang="de-DE" sz="1700" dirty="0"/>
              <a:t>ausgehend vom aktuellen Abschluss und persönlichen Interessen den passenden Anschluss in Düsseldorf finden</a:t>
            </a:r>
          </a:p>
          <a:p>
            <a:r>
              <a:rPr lang="de-DE" sz="1700" dirty="0"/>
              <a:t>mit allen Bildungswegen (Berufskolleg, Ausbildung, Studium …)</a:t>
            </a:r>
          </a:p>
          <a:p>
            <a:r>
              <a:rPr lang="de-DE" sz="1700" dirty="0"/>
              <a:t>mit Angeboten für Geflüchtete</a:t>
            </a:r>
          </a:p>
          <a:p>
            <a:r>
              <a:rPr lang="de-DE" sz="1700" dirty="0"/>
              <a:t>barrierefrei &amp; mehrsprachig</a:t>
            </a:r>
          </a:p>
          <a:p>
            <a:r>
              <a:rPr lang="de-DE" sz="1700" dirty="0"/>
              <a:t>NRW-Erweiterung: Viele Städte/Kreise </a:t>
            </a:r>
            <a:r>
              <a:rPr lang="de-DE" dirty="0"/>
              <a:t>entwickeln BIWENAV für ihre Kommune</a:t>
            </a:r>
          </a:p>
          <a:p>
            <a:pPr marL="0" indent="0">
              <a:buNone/>
            </a:pPr>
            <a:endParaRPr lang="de-DE" sz="500" dirty="0"/>
          </a:p>
          <a:p>
            <a:pPr marL="0" indent="0" algn="ctr">
              <a:buNone/>
            </a:pPr>
            <a:r>
              <a:rPr lang="de-DE" sz="2000" b="1" dirty="0">
                <a:hlinkClick r:id="rId3">
                  <a:extLst>
                    <a:ext uri="{A12FA001-AC4F-418D-AE19-62706E023703}">
                      <ahyp:hlinkClr xmlns:ahyp="http://schemas.microsoft.com/office/drawing/2018/hyperlinkcolor" val="tx"/>
                    </a:ext>
                  </a:extLst>
                </a:hlinkClick>
              </a:rPr>
              <a:t>www.biwenav.de</a:t>
            </a:r>
            <a:r>
              <a:rPr lang="de-DE" sz="2000" b="1" dirty="0"/>
              <a:t> </a:t>
            </a:r>
          </a:p>
          <a:p>
            <a:endParaRPr lang="de-DE" dirty="0"/>
          </a:p>
          <a:p>
            <a:endParaRPr lang="de-DE" dirty="0"/>
          </a:p>
          <a:p>
            <a:endParaRPr lang="de-DE" dirty="0"/>
          </a:p>
        </p:txBody>
      </p:sp>
      <p:pic>
        <p:nvPicPr>
          <p:cNvPr id="2" name="Grafik 1">
            <a:extLst>
              <a:ext uri="{FF2B5EF4-FFF2-40B4-BE49-F238E27FC236}">
                <a16:creationId xmlns:a16="http://schemas.microsoft.com/office/drawing/2014/main" id="{AC883A6C-4C71-CABE-C8AD-7A7D7CFBCAB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1336407">
            <a:off x="1040491" y="1059445"/>
            <a:ext cx="4496830" cy="2718524"/>
          </a:xfrm>
          <a:prstGeom prst="rect">
            <a:avLst/>
          </a:prstGeom>
          <a:ln>
            <a:solidFill>
              <a:srgbClr val="27338B"/>
            </a:solidFill>
          </a:ln>
        </p:spPr>
      </p:pic>
      <p:pic>
        <p:nvPicPr>
          <p:cNvPr id="13" name="Grafik 12" descr="Ein Bild, das Text, Screenshot, Schrift, Design enthält.&#10;&#10;Automatisch generierte Beschreibung">
            <a:extLst>
              <a:ext uri="{FF2B5EF4-FFF2-40B4-BE49-F238E27FC236}">
                <a16:creationId xmlns:a16="http://schemas.microsoft.com/office/drawing/2014/main" id="{BB12C573-9841-5B8D-B351-7E1DF9F69AF8}"/>
              </a:ext>
            </a:extLst>
          </p:cNvPr>
          <p:cNvPicPr>
            <a:picLocks noChangeAspect="1"/>
          </p:cNvPicPr>
          <p:nvPr/>
        </p:nvPicPr>
        <p:blipFill>
          <a:blip r:embed="rId5"/>
          <a:stretch>
            <a:fillRect/>
          </a:stretch>
        </p:blipFill>
        <p:spPr>
          <a:xfrm rot="21207735">
            <a:off x="582291" y="2687652"/>
            <a:ext cx="2712034" cy="3175064"/>
          </a:xfrm>
          <a:prstGeom prst="rect">
            <a:avLst/>
          </a:prstGeom>
          <a:ln>
            <a:solidFill>
              <a:srgbClr val="27338B"/>
            </a:solidFill>
          </a:ln>
        </p:spPr>
      </p:pic>
      <p:pic>
        <p:nvPicPr>
          <p:cNvPr id="15" name="Grafik 14" descr="Ein Bild, das Text, Screenshot, Schrift, Zahl enthält.&#10;&#10;Automatisch generierte Beschreibung">
            <a:extLst>
              <a:ext uri="{FF2B5EF4-FFF2-40B4-BE49-F238E27FC236}">
                <a16:creationId xmlns:a16="http://schemas.microsoft.com/office/drawing/2014/main" id="{7F57535B-29DC-8853-0FF9-AB7B8181C11A}"/>
              </a:ext>
            </a:extLst>
          </p:cNvPr>
          <p:cNvPicPr>
            <a:picLocks noChangeAspect="1"/>
          </p:cNvPicPr>
          <p:nvPr/>
        </p:nvPicPr>
        <p:blipFill rotWithShape="1">
          <a:blip r:embed="rId6"/>
          <a:srcRect l="2554" t="6262" r="22517"/>
          <a:stretch/>
        </p:blipFill>
        <p:spPr>
          <a:xfrm rot="248036">
            <a:off x="3614904" y="3254041"/>
            <a:ext cx="2281371" cy="2773640"/>
          </a:xfrm>
          <a:prstGeom prst="rect">
            <a:avLst/>
          </a:prstGeom>
          <a:ln>
            <a:solidFill>
              <a:srgbClr val="27338B"/>
            </a:solidFill>
          </a:ln>
        </p:spPr>
      </p:pic>
      <p:pic>
        <p:nvPicPr>
          <p:cNvPr id="7" name="Grafik 6" descr="Ein Bild, das Muster, Quadrat, Symmetrie, Rechteck enthält.&#10;&#10;Automatisch generierte Beschreibung">
            <a:extLst>
              <a:ext uri="{FF2B5EF4-FFF2-40B4-BE49-F238E27FC236}">
                <a16:creationId xmlns:a16="http://schemas.microsoft.com/office/drawing/2014/main" id="{041BB78A-1A63-63B8-EDBD-0E46DF7F49BF}"/>
              </a:ext>
            </a:extLst>
          </p:cNvPr>
          <p:cNvPicPr>
            <a:picLocks noChangeAspect="1"/>
          </p:cNvPicPr>
          <p:nvPr/>
        </p:nvPicPr>
        <p:blipFill>
          <a:blip r:embed="rId7"/>
          <a:stretch>
            <a:fillRect/>
          </a:stretch>
        </p:blipFill>
        <p:spPr>
          <a:xfrm>
            <a:off x="6044919" y="5145884"/>
            <a:ext cx="1167855" cy="1167855"/>
          </a:xfrm>
          <a:prstGeom prst="rect">
            <a:avLst/>
          </a:prstGeom>
        </p:spPr>
      </p:pic>
    </p:spTree>
    <p:extLst>
      <p:ext uri="{BB962C8B-B14F-4D97-AF65-F5344CB8AC3E}">
        <p14:creationId xmlns:p14="http://schemas.microsoft.com/office/powerpoint/2010/main" val="1703705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5836422-D775-1BCA-5BD6-ABBA4D2558CA}"/>
              </a:ext>
            </a:extLst>
          </p:cNvPr>
          <p:cNvSpPr>
            <a:spLocks noGrp="1"/>
          </p:cNvSpPr>
          <p:nvPr>
            <p:ph type="title"/>
          </p:nvPr>
        </p:nvSpPr>
        <p:spPr>
          <a:xfrm>
            <a:off x="489645" y="365126"/>
            <a:ext cx="8531891" cy="592004"/>
          </a:xfrm>
        </p:spPr>
        <p:txBody>
          <a:bodyPr>
            <a:normAutofit/>
          </a:bodyPr>
          <a:lstStyle/>
          <a:p>
            <a:r>
              <a:rPr lang="de-DE" dirty="0"/>
              <a:t>Info-Messe „Schule vorbei, was nun?“</a:t>
            </a:r>
            <a:endParaRPr lang="de-DE" dirty="0">
              <a:solidFill>
                <a:srgbClr val="E5094D"/>
              </a:solidFill>
            </a:endParaRPr>
          </a:p>
        </p:txBody>
      </p:sp>
      <p:sp>
        <p:nvSpPr>
          <p:cNvPr id="4" name="Inhaltsplatzhalter 3">
            <a:extLst>
              <a:ext uri="{FF2B5EF4-FFF2-40B4-BE49-F238E27FC236}">
                <a16:creationId xmlns:a16="http://schemas.microsoft.com/office/drawing/2014/main" id="{81B659C0-2F0C-92C8-3DCD-550EBA352AB3}"/>
              </a:ext>
            </a:extLst>
          </p:cNvPr>
          <p:cNvSpPr>
            <a:spLocks noGrp="1"/>
          </p:cNvSpPr>
          <p:nvPr>
            <p:ph sz="half" idx="2"/>
          </p:nvPr>
        </p:nvSpPr>
        <p:spPr>
          <a:xfrm>
            <a:off x="6895377" y="2110976"/>
            <a:ext cx="4191383" cy="385481"/>
          </a:xfrm>
        </p:spPr>
        <p:txBody>
          <a:bodyPr/>
          <a:lstStyle/>
          <a:p>
            <a:r>
              <a:rPr lang="de-DE"/>
              <a:t>Schule vorbei, was nun?:</a:t>
            </a:r>
          </a:p>
        </p:txBody>
      </p:sp>
      <p:sp>
        <p:nvSpPr>
          <p:cNvPr id="5" name="Inhaltsplatzhalter 4">
            <a:extLst>
              <a:ext uri="{FF2B5EF4-FFF2-40B4-BE49-F238E27FC236}">
                <a16:creationId xmlns:a16="http://schemas.microsoft.com/office/drawing/2014/main" id="{4FFB3303-8C15-03D9-8359-7C331D91876D}"/>
              </a:ext>
            </a:extLst>
          </p:cNvPr>
          <p:cNvSpPr>
            <a:spLocks noGrp="1"/>
          </p:cNvSpPr>
          <p:nvPr>
            <p:ph sz="half" idx="12"/>
          </p:nvPr>
        </p:nvSpPr>
        <p:spPr>
          <a:xfrm>
            <a:off x="6895376" y="2743201"/>
            <a:ext cx="4477474" cy="2822968"/>
          </a:xfrm>
        </p:spPr>
        <p:txBody>
          <a:bodyPr>
            <a:normAutofit fontScale="92500" lnSpcReduction="10000"/>
          </a:bodyPr>
          <a:lstStyle/>
          <a:p>
            <a:r>
              <a:rPr lang="de-DE" dirty="0"/>
              <a:t>Informationsstände aller Düsseldorfer Berufskollegs + Gesamtschulen</a:t>
            </a:r>
          </a:p>
          <a:p>
            <a:r>
              <a:rPr lang="de-DE" dirty="0"/>
              <a:t>jeden ersten Montag im November von </a:t>
            </a:r>
            <a:br>
              <a:rPr lang="de-DE" dirty="0"/>
            </a:br>
            <a:r>
              <a:rPr lang="de-DE" dirty="0"/>
              <a:t>17-19 Uhr (06.11.2023)</a:t>
            </a:r>
          </a:p>
          <a:p>
            <a:r>
              <a:rPr lang="de-DE" dirty="0"/>
              <a:t>für Schülerinnen und Schüler der 10. Klassen, Eltern, Lehrkräfte …</a:t>
            </a:r>
          </a:p>
          <a:p>
            <a:r>
              <a:rPr lang="de-DE" dirty="0"/>
              <a:t>inkl. Infoständen zur dualen Ausbildung</a:t>
            </a:r>
          </a:p>
          <a:p>
            <a:pPr marL="0" indent="0">
              <a:buNone/>
            </a:pPr>
            <a:endParaRPr lang="de-DE" sz="1200" dirty="0"/>
          </a:p>
          <a:p>
            <a:pPr marL="0" indent="0" algn="ctr">
              <a:buNone/>
            </a:pPr>
            <a:r>
              <a:rPr lang="de-DE" sz="2000" b="1" dirty="0">
                <a:hlinkClick r:id="rId3">
                  <a:extLst>
                    <a:ext uri="{A12FA001-AC4F-418D-AE19-62706E023703}">
                      <ahyp:hlinkClr xmlns:ahyp="http://schemas.microsoft.com/office/drawing/2018/hyperlinkcolor" val="tx"/>
                    </a:ext>
                  </a:extLst>
                </a:hlinkClick>
              </a:rPr>
              <a:t>www.biwenav.de/schule-vorbei-was-nun</a:t>
            </a:r>
            <a:r>
              <a:rPr lang="de-DE" sz="2000" b="1" dirty="0"/>
              <a:t> </a:t>
            </a:r>
            <a:endParaRPr lang="de-DE" dirty="0"/>
          </a:p>
          <a:p>
            <a:endParaRPr lang="de-DE" dirty="0"/>
          </a:p>
        </p:txBody>
      </p:sp>
      <p:pic>
        <p:nvPicPr>
          <p:cNvPr id="16" name="Grafik 15">
            <a:extLst>
              <a:ext uri="{FF2B5EF4-FFF2-40B4-BE49-F238E27FC236}">
                <a16:creationId xmlns:a16="http://schemas.microsoft.com/office/drawing/2014/main" id="{8E3B424C-BF19-A5E3-D2A2-410DAC2D7962}"/>
              </a:ext>
            </a:extLst>
          </p:cNvPr>
          <p:cNvPicPr>
            <a:picLocks noChangeAspect="1"/>
          </p:cNvPicPr>
          <p:nvPr/>
        </p:nvPicPr>
        <p:blipFill>
          <a:blip r:embed="rId4"/>
          <a:srcRect/>
          <a:stretch/>
        </p:blipFill>
        <p:spPr>
          <a:xfrm>
            <a:off x="1470780" y="1501476"/>
            <a:ext cx="3434505" cy="4299399"/>
          </a:xfrm>
          <a:prstGeom prst="rect">
            <a:avLst/>
          </a:prstGeom>
        </p:spPr>
      </p:pic>
    </p:spTree>
    <p:extLst>
      <p:ext uri="{BB962C8B-B14F-4D97-AF65-F5344CB8AC3E}">
        <p14:creationId xmlns:p14="http://schemas.microsoft.com/office/powerpoint/2010/main" val="3127823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A52614-6410-AF20-2A8A-88CC85C86E29}"/>
              </a:ext>
            </a:extLst>
          </p:cNvPr>
          <p:cNvSpPr>
            <a:spLocks noGrp="1"/>
          </p:cNvSpPr>
          <p:nvPr>
            <p:ph type="title"/>
          </p:nvPr>
        </p:nvSpPr>
        <p:spPr/>
        <p:txBody>
          <a:bodyPr/>
          <a:lstStyle/>
          <a:p>
            <a:r>
              <a:rPr lang="de-DE" dirty="0"/>
              <a:t>Die duale Ausbildung (1)</a:t>
            </a:r>
          </a:p>
        </p:txBody>
      </p:sp>
      <p:sp>
        <p:nvSpPr>
          <p:cNvPr id="3" name="Inhaltsplatzhalter 2">
            <a:extLst>
              <a:ext uri="{FF2B5EF4-FFF2-40B4-BE49-F238E27FC236}">
                <a16:creationId xmlns:a16="http://schemas.microsoft.com/office/drawing/2014/main" id="{CD4A53C9-1488-1A8C-CE5B-3AA3CDA933BB}"/>
              </a:ext>
            </a:extLst>
          </p:cNvPr>
          <p:cNvSpPr>
            <a:spLocks noGrp="1"/>
          </p:cNvSpPr>
          <p:nvPr>
            <p:ph sz="half" idx="13"/>
          </p:nvPr>
        </p:nvSpPr>
        <p:spPr/>
        <p:txBody>
          <a:bodyPr>
            <a:normAutofit fontScale="92500" lnSpcReduction="20000"/>
          </a:bodyPr>
          <a:lstStyle/>
          <a:p>
            <a:endParaRPr lang="de-DE"/>
          </a:p>
        </p:txBody>
      </p:sp>
      <p:sp>
        <p:nvSpPr>
          <p:cNvPr id="4" name="Inhaltsplatzhalter 3">
            <a:extLst>
              <a:ext uri="{FF2B5EF4-FFF2-40B4-BE49-F238E27FC236}">
                <a16:creationId xmlns:a16="http://schemas.microsoft.com/office/drawing/2014/main" id="{D4663814-6C31-1698-F7F9-35D82E62D299}"/>
              </a:ext>
            </a:extLst>
          </p:cNvPr>
          <p:cNvSpPr>
            <a:spLocks noGrp="1"/>
          </p:cNvSpPr>
          <p:nvPr>
            <p:ph sz="half" idx="15"/>
          </p:nvPr>
        </p:nvSpPr>
        <p:spPr/>
        <p:txBody>
          <a:bodyPr>
            <a:normAutofit fontScale="92500" lnSpcReduction="20000"/>
          </a:bodyPr>
          <a:lstStyle/>
          <a:p>
            <a:r>
              <a:rPr lang="de-DE" dirty="0"/>
              <a:t>Inhalte &amp; Vorteile einer Ausbildung</a:t>
            </a:r>
          </a:p>
        </p:txBody>
      </p:sp>
      <p:sp>
        <p:nvSpPr>
          <p:cNvPr id="5" name="Inhaltsplatzhalter 4">
            <a:extLst>
              <a:ext uri="{FF2B5EF4-FFF2-40B4-BE49-F238E27FC236}">
                <a16:creationId xmlns:a16="http://schemas.microsoft.com/office/drawing/2014/main" id="{2A017525-C292-C8FE-C0B8-3DD7948A788F}"/>
              </a:ext>
            </a:extLst>
          </p:cNvPr>
          <p:cNvSpPr>
            <a:spLocks noGrp="1"/>
          </p:cNvSpPr>
          <p:nvPr>
            <p:ph idx="1"/>
          </p:nvPr>
        </p:nvSpPr>
        <p:spPr/>
        <p:txBody>
          <a:bodyPr>
            <a:normAutofit fontScale="92500"/>
          </a:bodyPr>
          <a:lstStyle/>
          <a:p>
            <a:r>
              <a:rPr lang="de-DE" dirty="0"/>
              <a:t>3 Jahre Kombination aus Praxisphasen im Betrieb und Unterricht in der Berufsschule</a:t>
            </a:r>
          </a:p>
          <a:p>
            <a:r>
              <a:rPr lang="de-DE" altLang="de-DE" sz="1600" dirty="0"/>
              <a:t>staatlich anerkannter, qualifizierter Abschluss</a:t>
            </a:r>
          </a:p>
          <a:p>
            <a:r>
              <a:rPr lang="de-DE" altLang="de-DE" sz="1600" dirty="0"/>
              <a:t>Rund 350 verschiedene Ausbildungsmöglichkeiten</a:t>
            </a:r>
          </a:p>
          <a:p>
            <a:r>
              <a:rPr lang="de-DE" altLang="de-DE" dirty="0"/>
              <a:t>gleichzeitiger Erwerb von höheren Schulabschlüssen möglich</a:t>
            </a:r>
          </a:p>
          <a:p>
            <a:r>
              <a:rPr lang="de-DE" altLang="de-DE" dirty="0"/>
              <a:t>sehr gute Übernahme- und Aufstiegsmöglichkeiten</a:t>
            </a:r>
          </a:p>
          <a:p>
            <a:r>
              <a:rPr lang="de-DE" dirty="0">
                <a:solidFill>
                  <a:schemeClr val="bg1"/>
                </a:solidFill>
              </a:rPr>
              <a:t>g</a:t>
            </a:r>
            <a:r>
              <a:rPr lang="de-DE" sz="1600" dirty="0">
                <a:solidFill>
                  <a:schemeClr val="bg1"/>
                </a:solidFill>
              </a:rPr>
              <a:t>ute Verdienstmöglichkeiten – oft vergleichbar mit einem Studium</a:t>
            </a:r>
          </a:p>
          <a:p>
            <a:r>
              <a:rPr lang="de-DE" dirty="0">
                <a:solidFill>
                  <a:schemeClr val="bg1"/>
                </a:solidFill>
              </a:rPr>
              <a:t>späteres Studium nicht ausgeschlossen</a:t>
            </a:r>
            <a:endParaRPr lang="de-DE" sz="1600" dirty="0">
              <a:solidFill>
                <a:schemeClr val="bg1"/>
              </a:solidFill>
            </a:endParaRPr>
          </a:p>
          <a:p>
            <a:endParaRPr lang="de-DE" altLang="de-DE" dirty="0"/>
          </a:p>
          <a:p>
            <a:endParaRPr lang="de-DE" altLang="de-DE" sz="1600" dirty="0"/>
          </a:p>
          <a:p>
            <a:endParaRPr lang="de-DE" dirty="0"/>
          </a:p>
        </p:txBody>
      </p:sp>
      <p:pic>
        <p:nvPicPr>
          <p:cNvPr id="7" name="Inhaltsplatzhalter 6">
            <a:extLst>
              <a:ext uri="{FF2B5EF4-FFF2-40B4-BE49-F238E27FC236}">
                <a16:creationId xmlns:a16="http://schemas.microsoft.com/office/drawing/2014/main" id="{09B5F742-E546-6FD1-1621-B1303D1CD6AC}"/>
              </a:ext>
            </a:extLst>
          </p:cNvPr>
          <p:cNvPicPr>
            <a:picLocks noGrp="1" noChangeAspect="1"/>
          </p:cNvPicPr>
          <p:nvPr>
            <p:ph idx="16"/>
          </p:nvPr>
        </p:nvPicPr>
        <p:blipFill>
          <a:blip r:embed="rId2"/>
          <a:stretch>
            <a:fillRect/>
          </a:stretch>
        </p:blipFill>
        <p:spPr>
          <a:xfrm>
            <a:off x="882331" y="2313370"/>
            <a:ext cx="4563342" cy="3952128"/>
          </a:xfrm>
          <a:prstGeom prst="rect">
            <a:avLst/>
          </a:prstGeom>
        </p:spPr>
      </p:pic>
      <p:pic>
        <p:nvPicPr>
          <p:cNvPr id="8" name="Grafik 7">
            <a:extLst>
              <a:ext uri="{FF2B5EF4-FFF2-40B4-BE49-F238E27FC236}">
                <a16:creationId xmlns:a16="http://schemas.microsoft.com/office/drawing/2014/main" id="{DBF76F26-749B-A553-5236-CE02E4B9DBEE}"/>
              </a:ext>
            </a:extLst>
          </p:cNvPr>
          <p:cNvPicPr>
            <a:picLocks noChangeAspect="1"/>
          </p:cNvPicPr>
          <p:nvPr/>
        </p:nvPicPr>
        <p:blipFill>
          <a:blip r:embed="rId2"/>
          <a:stretch>
            <a:fillRect/>
          </a:stretch>
        </p:blipFill>
        <p:spPr>
          <a:xfrm>
            <a:off x="339014" y="1521306"/>
            <a:ext cx="5622516" cy="4869436"/>
          </a:xfrm>
          <a:prstGeom prst="rect">
            <a:avLst/>
          </a:prstGeom>
        </p:spPr>
      </p:pic>
      <p:sp>
        <p:nvSpPr>
          <p:cNvPr id="9" name="Textfeld 8">
            <a:extLst>
              <a:ext uri="{FF2B5EF4-FFF2-40B4-BE49-F238E27FC236}">
                <a16:creationId xmlns:a16="http://schemas.microsoft.com/office/drawing/2014/main" id="{01A9C1FC-61BD-932A-116F-7F5966D6DF6A}"/>
              </a:ext>
            </a:extLst>
          </p:cNvPr>
          <p:cNvSpPr txBox="1"/>
          <p:nvPr/>
        </p:nvSpPr>
        <p:spPr>
          <a:xfrm>
            <a:off x="882331" y="1335741"/>
            <a:ext cx="2452540" cy="512848"/>
          </a:xfrm>
          <a:prstGeom prst="rect">
            <a:avLst/>
          </a:prstGeom>
          <a:solidFill>
            <a:schemeClr val="bg1"/>
          </a:solidFill>
        </p:spPr>
        <p:txBody>
          <a:bodyPr wrap="square" rtlCol="0">
            <a:spAutoFit/>
          </a:bodyPr>
          <a:lstStyle/>
          <a:p>
            <a:endParaRPr lang="de-DE" dirty="0"/>
          </a:p>
        </p:txBody>
      </p:sp>
      <p:sp>
        <p:nvSpPr>
          <p:cNvPr id="6" name="Textfeld 5">
            <a:extLst>
              <a:ext uri="{FF2B5EF4-FFF2-40B4-BE49-F238E27FC236}">
                <a16:creationId xmlns:a16="http://schemas.microsoft.com/office/drawing/2014/main" id="{276775C5-4F46-0705-A50D-387CB7F78C22}"/>
              </a:ext>
            </a:extLst>
          </p:cNvPr>
          <p:cNvSpPr txBox="1"/>
          <p:nvPr/>
        </p:nvSpPr>
        <p:spPr>
          <a:xfrm>
            <a:off x="3668008" y="5971100"/>
            <a:ext cx="2175164" cy="203133"/>
          </a:xfrm>
          <a:prstGeom prst="rect">
            <a:avLst/>
          </a:prstGeom>
          <a:noFill/>
          <a:effectLst/>
        </p:spPr>
        <p:txBody>
          <a:bodyPr wrap="square" rtlCol="0">
            <a:spAutoFit/>
          </a:bodyPr>
          <a:lstStyle>
            <a:defPPr>
              <a:defRPr lang="de-DE"/>
            </a:defPPr>
            <a:lvl1pPr algn="ctr" rtl="0" fontAlgn="base">
              <a:lnSpc>
                <a:spcPct val="90000"/>
              </a:lnSpc>
              <a:spcBef>
                <a:spcPct val="0"/>
              </a:spcBef>
              <a:spcAft>
                <a:spcPct val="25000"/>
              </a:spcAft>
              <a:buClr>
                <a:srgbClr val="666699"/>
              </a:buClr>
              <a:buFont typeface="WP MathA" pitchFamily="2" charset="2"/>
              <a:defRPr sz="1600" b="1" kern="1200">
                <a:solidFill>
                  <a:schemeClr val="tx1"/>
                </a:solidFill>
                <a:effectLst>
                  <a:outerShdw blurRad="38100" dist="38100" dir="2700000" algn="tl">
                    <a:srgbClr val="000000">
                      <a:alpha val="43137"/>
                    </a:srgbClr>
                  </a:outerShdw>
                </a:effectLst>
                <a:latin typeface="Arial" charset="0"/>
                <a:ea typeface="+mn-ea"/>
                <a:cs typeface="+mn-cs"/>
              </a:defRPr>
            </a:lvl1pPr>
            <a:lvl2pPr marL="457200" algn="ctr" rtl="0" fontAlgn="base">
              <a:lnSpc>
                <a:spcPct val="90000"/>
              </a:lnSpc>
              <a:spcBef>
                <a:spcPct val="0"/>
              </a:spcBef>
              <a:spcAft>
                <a:spcPct val="25000"/>
              </a:spcAft>
              <a:buClr>
                <a:srgbClr val="666699"/>
              </a:buClr>
              <a:buFont typeface="WP MathA" pitchFamily="2" charset="2"/>
              <a:defRPr sz="1600" b="1" kern="1200">
                <a:solidFill>
                  <a:schemeClr val="tx1"/>
                </a:solidFill>
                <a:effectLst>
                  <a:outerShdw blurRad="38100" dist="38100" dir="2700000" algn="tl">
                    <a:srgbClr val="000000">
                      <a:alpha val="43137"/>
                    </a:srgbClr>
                  </a:outerShdw>
                </a:effectLst>
                <a:latin typeface="Arial" charset="0"/>
                <a:ea typeface="+mn-ea"/>
                <a:cs typeface="+mn-cs"/>
              </a:defRPr>
            </a:lvl2pPr>
            <a:lvl3pPr marL="914400" algn="ctr" rtl="0" fontAlgn="base">
              <a:lnSpc>
                <a:spcPct val="90000"/>
              </a:lnSpc>
              <a:spcBef>
                <a:spcPct val="0"/>
              </a:spcBef>
              <a:spcAft>
                <a:spcPct val="25000"/>
              </a:spcAft>
              <a:buClr>
                <a:srgbClr val="666699"/>
              </a:buClr>
              <a:buFont typeface="WP MathA" pitchFamily="2" charset="2"/>
              <a:defRPr sz="1600" b="1" kern="1200">
                <a:solidFill>
                  <a:schemeClr val="tx1"/>
                </a:solidFill>
                <a:effectLst>
                  <a:outerShdw blurRad="38100" dist="38100" dir="2700000" algn="tl">
                    <a:srgbClr val="000000">
                      <a:alpha val="43137"/>
                    </a:srgbClr>
                  </a:outerShdw>
                </a:effectLst>
                <a:latin typeface="Arial" charset="0"/>
                <a:ea typeface="+mn-ea"/>
                <a:cs typeface="+mn-cs"/>
              </a:defRPr>
            </a:lvl3pPr>
            <a:lvl4pPr marL="1371600" algn="ctr" rtl="0" fontAlgn="base">
              <a:lnSpc>
                <a:spcPct val="90000"/>
              </a:lnSpc>
              <a:spcBef>
                <a:spcPct val="0"/>
              </a:spcBef>
              <a:spcAft>
                <a:spcPct val="25000"/>
              </a:spcAft>
              <a:buClr>
                <a:srgbClr val="666699"/>
              </a:buClr>
              <a:buFont typeface="WP MathA" pitchFamily="2" charset="2"/>
              <a:defRPr sz="1600" b="1" kern="1200">
                <a:solidFill>
                  <a:schemeClr val="tx1"/>
                </a:solidFill>
                <a:effectLst>
                  <a:outerShdw blurRad="38100" dist="38100" dir="2700000" algn="tl">
                    <a:srgbClr val="000000">
                      <a:alpha val="43137"/>
                    </a:srgbClr>
                  </a:outerShdw>
                </a:effectLst>
                <a:latin typeface="Arial" charset="0"/>
                <a:ea typeface="+mn-ea"/>
                <a:cs typeface="+mn-cs"/>
              </a:defRPr>
            </a:lvl4pPr>
            <a:lvl5pPr marL="1828800" algn="ctr" rtl="0" fontAlgn="base">
              <a:lnSpc>
                <a:spcPct val="90000"/>
              </a:lnSpc>
              <a:spcBef>
                <a:spcPct val="0"/>
              </a:spcBef>
              <a:spcAft>
                <a:spcPct val="25000"/>
              </a:spcAft>
              <a:buClr>
                <a:srgbClr val="666699"/>
              </a:buClr>
              <a:buFont typeface="WP MathA" pitchFamily="2" charset="2"/>
              <a:defRPr sz="1600" b="1" kern="1200">
                <a:solidFill>
                  <a:schemeClr val="tx1"/>
                </a:solidFill>
                <a:effectLst>
                  <a:outerShdw blurRad="38100" dist="38100" dir="2700000" algn="tl">
                    <a:srgbClr val="000000">
                      <a:alpha val="43137"/>
                    </a:srgbClr>
                  </a:outerShdw>
                </a:effectLst>
                <a:latin typeface="Arial" charset="0"/>
                <a:ea typeface="+mn-ea"/>
                <a:cs typeface="+mn-cs"/>
              </a:defRPr>
            </a:lvl5pPr>
            <a:lvl6pPr marL="2286000" algn="l" defTabSz="914400" rtl="0" eaLnBrk="1" latinLnBrk="0" hangingPunct="1">
              <a:defRPr sz="1600" b="1" kern="1200">
                <a:solidFill>
                  <a:schemeClr val="tx1"/>
                </a:solidFill>
                <a:effectLst>
                  <a:outerShdw blurRad="38100" dist="38100" dir="2700000" algn="tl">
                    <a:srgbClr val="000000">
                      <a:alpha val="43137"/>
                    </a:srgbClr>
                  </a:outerShdw>
                </a:effectLst>
                <a:latin typeface="Arial" charset="0"/>
                <a:ea typeface="+mn-ea"/>
                <a:cs typeface="+mn-cs"/>
              </a:defRPr>
            </a:lvl6pPr>
            <a:lvl7pPr marL="2743200" algn="l" defTabSz="914400" rtl="0" eaLnBrk="1" latinLnBrk="0" hangingPunct="1">
              <a:defRPr sz="1600" b="1" kern="1200">
                <a:solidFill>
                  <a:schemeClr val="tx1"/>
                </a:solidFill>
                <a:effectLst>
                  <a:outerShdw blurRad="38100" dist="38100" dir="2700000" algn="tl">
                    <a:srgbClr val="000000">
                      <a:alpha val="43137"/>
                    </a:srgbClr>
                  </a:outerShdw>
                </a:effectLst>
                <a:latin typeface="Arial" charset="0"/>
                <a:ea typeface="+mn-ea"/>
                <a:cs typeface="+mn-cs"/>
              </a:defRPr>
            </a:lvl7pPr>
            <a:lvl8pPr marL="3200400" algn="l" defTabSz="914400" rtl="0" eaLnBrk="1" latinLnBrk="0" hangingPunct="1">
              <a:defRPr sz="1600" b="1" kern="1200">
                <a:solidFill>
                  <a:schemeClr val="tx1"/>
                </a:solidFill>
                <a:effectLst>
                  <a:outerShdw blurRad="38100" dist="38100" dir="2700000" algn="tl">
                    <a:srgbClr val="000000">
                      <a:alpha val="43137"/>
                    </a:srgbClr>
                  </a:outerShdw>
                </a:effectLst>
                <a:latin typeface="Arial" charset="0"/>
                <a:ea typeface="+mn-ea"/>
                <a:cs typeface="+mn-cs"/>
              </a:defRPr>
            </a:lvl8pPr>
            <a:lvl9pPr marL="3657600" algn="l" defTabSz="914400" rtl="0" eaLnBrk="1" latinLnBrk="0" hangingPunct="1">
              <a:defRPr sz="1600" b="1" kern="1200">
                <a:solidFill>
                  <a:schemeClr val="tx1"/>
                </a:solidFill>
                <a:effectLst>
                  <a:outerShdw blurRad="38100" dist="38100" dir="2700000" algn="tl">
                    <a:srgbClr val="000000">
                      <a:alpha val="43137"/>
                    </a:srgbClr>
                  </a:outerShdw>
                </a:effectLst>
                <a:latin typeface="Arial" charset="0"/>
                <a:ea typeface="+mn-ea"/>
                <a:cs typeface="+mn-cs"/>
              </a:defRPr>
            </a:lvl9pPr>
          </a:lstStyle>
          <a:p>
            <a:r>
              <a:rPr lang="de-DE" sz="800" b="0" dirty="0">
                <a:effectLst/>
                <a:latin typeface="Arial" panose="020B0604020202020204" pitchFamily="34" charset="0"/>
                <a:ea typeface="Verdana" panose="020B0604030504040204" pitchFamily="34" charset="0"/>
                <a:cs typeface="Arial" panose="020B0604020202020204" pitchFamily="34" charset="0"/>
              </a:rPr>
              <a:t>Quelle: KAUSA-Elternratgeber, BMBF</a:t>
            </a:r>
          </a:p>
        </p:txBody>
      </p:sp>
    </p:spTree>
    <p:extLst>
      <p:ext uri="{BB962C8B-B14F-4D97-AF65-F5344CB8AC3E}">
        <p14:creationId xmlns:p14="http://schemas.microsoft.com/office/powerpoint/2010/main" val="2527320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Inhaltsplatzhalter 3">
            <a:extLst>
              <a:ext uri="{FF2B5EF4-FFF2-40B4-BE49-F238E27FC236}">
                <a16:creationId xmlns:a16="http://schemas.microsoft.com/office/drawing/2014/main" id="{D4663814-6C31-1698-F7F9-35D82E62D299}"/>
              </a:ext>
            </a:extLst>
          </p:cNvPr>
          <p:cNvSpPr>
            <a:spLocks noGrp="1"/>
          </p:cNvSpPr>
          <p:nvPr>
            <p:ph sz="half" idx="15"/>
          </p:nvPr>
        </p:nvSpPr>
        <p:spPr/>
        <p:txBody>
          <a:bodyPr>
            <a:normAutofit fontScale="92500" lnSpcReduction="20000"/>
          </a:bodyPr>
          <a:lstStyle/>
          <a:p>
            <a:r>
              <a:rPr lang="de-DE" dirty="0"/>
              <a:t>Möglichkeiten nach der Ausbildung</a:t>
            </a:r>
          </a:p>
        </p:txBody>
      </p:sp>
      <p:sp>
        <p:nvSpPr>
          <p:cNvPr id="5" name="Inhaltsplatzhalter 4">
            <a:extLst>
              <a:ext uri="{FF2B5EF4-FFF2-40B4-BE49-F238E27FC236}">
                <a16:creationId xmlns:a16="http://schemas.microsoft.com/office/drawing/2014/main" id="{2A017525-C292-C8FE-C0B8-3DD7948A788F}"/>
              </a:ext>
            </a:extLst>
          </p:cNvPr>
          <p:cNvSpPr>
            <a:spLocks noGrp="1"/>
          </p:cNvSpPr>
          <p:nvPr>
            <p:ph idx="1"/>
          </p:nvPr>
        </p:nvSpPr>
        <p:spPr/>
        <p:txBody>
          <a:bodyPr>
            <a:normAutofit fontScale="92500" lnSpcReduction="10000"/>
          </a:bodyPr>
          <a:lstStyle/>
          <a:p>
            <a:r>
              <a:rPr lang="de-DE" dirty="0"/>
              <a:t>Erwerb höherer Qualifikationen, die mit einem Universitätsstudium (Bachelor) gleichwertig sind</a:t>
            </a:r>
          </a:p>
          <a:p>
            <a:r>
              <a:rPr lang="de-DE" dirty="0"/>
              <a:t>Fachschule </a:t>
            </a:r>
          </a:p>
          <a:p>
            <a:r>
              <a:rPr lang="de-DE" altLang="de-DE" sz="1600" dirty="0"/>
              <a:t>Meistertitel</a:t>
            </a:r>
          </a:p>
          <a:p>
            <a:r>
              <a:rPr lang="de-DE" altLang="de-DE" dirty="0"/>
              <a:t>berufliche Weiterbildungen</a:t>
            </a:r>
            <a:endParaRPr lang="de-DE" altLang="de-DE" sz="1600" dirty="0"/>
          </a:p>
          <a:p>
            <a:r>
              <a:rPr lang="de-DE" altLang="de-DE" dirty="0"/>
              <a:t>(Berufs-)Abitur</a:t>
            </a:r>
          </a:p>
          <a:p>
            <a:r>
              <a:rPr lang="de-DE" altLang="de-DE" sz="1600" kern="0" dirty="0"/>
              <a:t>Studium (es gibt viele Studiengänge, für die man kein Abitur benötigt, sondern eine Ausbildung!)</a:t>
            </a:r>
          </a:p>
          <a:p>
            <a:pPr marL="0" indent="0">
              <a:buNone/>
            </a:pPr>
            <a:endParaRPr lang="de-DE" altLang="de-DE" sz="500" kern="0" dirty="0"/>
          </a:p>
          <a:p>
            <a:pPr marL="0" indent="0" algn="ctr">
              <a:buNone/>
            </a:pPr>
            <a:r>
              <a:rPr lang="de-DE" altLang="de-DE" sz="1600" b="1" kern="0" dirty="0"/>
              <a:t>https://biwenav.de/weg/start/abgeschlossene-berufsausbildung/</a:t>
            </a:r>
          </a:p>
          <a:p>
            <a:endParaRPr lang="de-DE" altLang="de-DE" dirty="0"/>
          </a:p>
          <a:p>
            <a:endParaRPr lang="de-DE" altLang="de-DE" sz="1600" dirty="0"/>
          </a:p>
          <a:p>
            <a:endParaRPr lang="de-DE" dirty="0"/>
          </a:p>
        </p:txBody>
      </p:sp>
      <p:sp>
        <p:nvSpPr>
          <p:cNvPr id="9" name="Textfeld 8">
            <a:extLst>
              <a:ext uri="{FF2B5EF4-FFF2-40B4-BE49-F238E27FC236}">
                <a16:creationId xmlns:a16="http://schemas.microsoft.com/office/drawing/2014/main" id="{01A9C1FC-61BD-932A-116F-7F5966D6DF6A}"/>
              </a:ext>
            </a:extLst>
          </p:cNvPr>
          <p:cNvSpPr txBox="1"/>
          <p:nvPr/>
        </p:nvSpPr>
        <p:spPr>
          <a:xfrm>
            <a:off x="882331" y="1335741"/>
            <a:ext cx="2452540" cy="512848"/>
          </a:xfrm>
          <a:prstGeom prst="rect">
            <a:avLst/>
          </a:prstGeom>
          <a:solidFill>
            <a:schemeClr val="bg1"/>
          </a:solidFill>
        </p:spPr>
        <p:txBody>
          <a:bodyPr wrap="square" rtlCol="0">
            <a:spAutoFit/>
          </a:bodyPr>
          <a:lstStyle/>
          <a:p>
            <a:endParaRPr lang="de-DE" dirty="0"/>
          </a:p>
        </p:txBody>
      </p:sp>
      <p:sp>
        <p:nvSpPr>
          <p:cNvPr id="10" name="Titel 9">
            <a:extLst>
              <a:ext uri="{FF2B5EF4-FFF2-40B4-BE49-F238E27FC236}">
                <a16:creationId xmlns:a16="http://schemas.microsoft.com/office/drawing/2014/main" id="{B688D927-B18A-2407-F97A-09BF1524AFDA}"/>
              </a:ext>
            </a:extLst>
          </p:cNvPr>
          <p:cNvSpPr>
            <a:spLocks noGrp="1"/>
          </p:cNvSpPr>
          <p:nvPr>
            <p:ph type="title"/>
          </p:nvPr>
        </p:nvSpPr>
        <p:spPr/>
        <p:txBody>
          <a:bodyPr/>
          <a:lstStyle/>
          <a:p>
            <a:r>
              <a:rPr lang="de-DE" dirty="0"/>
              <a:t>Die duale Ausbildung (2)</a:t>
            </a:r>
          </a:p>
        </p:txBody>
      </p:sp>
      <p:sp>
        <p:nvSpPr>
          <p:cNvPr id="14" name="Inhaltsplatzhalter 13">
            <a:extLst>
              <a:ext uri="{FF2B5EF4-FFF2-40B4-BE49-F238E27FC236}">
                <a16:creationId xmlns:a16="http://schemas.microsoft.com/office/drawing/2014/main" id="{2B502AA1-D19E-A366-AB1F-F2AF525F8A0D}"/>
              </a:ext>
            </a:extLst>
          </p:cNvPr>
          <p:cNvSpPr>
            <a:spLocks noGrp="1"/>
          </p:cNvSpPr>
          <p:nvPr>
            <p:ph idx="16"/>
          </p:nvPr>
        </p:nvSpPr>
        <p:spPr/>
        <p:txBody>
          <a:bodyPr/>
          <a:lstStyle/>
          <a:p>
            <a:endParaRPr lang="de-DE"/>
          </a:p>
        </p:txBody>
      </p:sp>
      <p:pic>
        <p:nvPicPr>
          <p:cNvPr id="12" name="Inhaltsplatzhalter 11" descr="Ein Bild, das Text, Screenshot, Schrift, Software enthält.&#10;&#10;Automatisch generierte Beschreibung">
            <a:extLst>
              <a:ext uri="{FF2B5EF4-FFF2-40B4-BE49-F238E27FC236}">
                <a16:creationId xmlns:a16="http://schemas.microsoft.com/office/drawing/2014/main" id="{393038BC-3D61-AC4C-E333-C477B278483A}"/>
              </a:ext>
            </a:extLst>
          </p:cNvPr>
          <p:cNvPicPr>
            <a:picLocks noGrp="1" noChangeAspect="1"/>
          </p:cNvPicPr>
          <p:nvPr>
            <p:ph sz="half" idx="13"/>
          </p:nvPr>
        </p:nvPicPr>
        <p:blipFill rotWithShape="1">
          <a:blip r:embed="rId2"/>
          <a:srcRect l="4296" t="3271" r="10212" b="4837"/>
          <a:stretch/>
        </p:blipFill>
        <p:spPr>
          <a:xfrm>
            <a:off x="378691" y="1592164"/>
            <a:ext cx="5805539" cy="4469509"/>
          </a:xfrm>
        </p:spPr>
      </p:pic>
      <p:sp>
        <p:nvSpPr>
          <p:cNvPr id="15" name="Textfeld 14">
            <a:extLst>
              <a:ext uri="{FF2B5EF4-FFF2-40B4-BE49-F238E27FC236}">
                <a16:creationId xmlns:a16="http://schemas.microsoft.com/office/drawing/2014/main" id="{CEA7D1F6-9C56-B8BE-8D08-2007389D9211}"/>
              </a:ext>
            </a:extLst>
          </p:cNvPr>
          <p:cNvSpPr txBox="1"/>
          <p:nvPr/>
        </p:nvSpPr>
        <p:spPr>
          <a:xfrm>
            <a:off x="5449601" y="6065615"/>
            <a:ext cx="1200727" cy="215444"/>
          </a:xfrm>
          <a:prstGeom prst="rect">
            <a:avLst/>
          </a:prstGeom>
          <a:noFill/>
        </p:spPr>
        <p:txBody>
          <a:bodyPr wrap="square" rtlCol="0">
            <a:spAutoFit/>
          </a:bodyPr>
          <a:lstStyle/>
          <a:p>
            <a:r>
              <a:rPr lang="de-DE" sz="800" dirty="0">
                <a:latin typeface="Arial" panose="020B0604020202020204" pitchFamily="34" charset="0"/>
                <a:cs typeface="Arial" panose="020B0604020202020204" pitchFamily="34" charset="0"/>
              </a:rPr>
              <a:t>Quelle: DIHK</a:t>
            </a:r>
          </a:p>
        </p:txBody>
      </p:sp>
    </p:spTree>
    <p:extLst>
      <p:ext uri="{BB962C8B-B14F-4D97-AF65-F5344CB8AC3E}">
        <p14:creationId xmlns:p14="http://schemas.microsoft.com/office/powerpoint/2010/main" val="2103414014"/>
      </p:ext>
    </p:extLst>
  </p:cSld>
  <p:clrMapOvr>
    <a:masterClrMapping/>
  </p:clrMapOvr>
</p:sld>
</file>

<file path=ppt/theme/theme1.xml><?xml version="1.0" encoding="utf-8"?>
<a:theme xmlns:a="http://schemas.openxmlformats.org/drawingml/2006/main" name="KOK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 id="{587A879F-F822-46C5-8F52-496589D996E3}" vid="{126AAFA6-95DD-466F-8E4F-40BD28E753F4}"/>
    </a:ext>
  </a:extLst>
</a:theme>
</file>

<file path=ppt/theme/theme2.xml><?xml version="1.0" encoding="utf-8"?>
<a:theme xmlns:a="http://schemas.openxmlformats.org/drawingml/2006/main" name="DTBO La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 id="{587A879F-F822-46C5-8F52-496589D996E3}" vid="{9B974635-2050-4558-A549-F0EC52A0676D}"/>
    </a:ext>
  </a:extLst>
</a:theme>
</file>

<file path=ppt/theme/theme3.xml><?xml version="1.0" encoding="utf-8"?>
<a:theme xmlns:a="http://schemas.openxmlformats.org/drawingml/2006/main" name="DTBO kurz">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 id="{587A879F-F822-46C5-8F52-496589D996E3}" vid="{7DA6CF48-D7CD-4BCF-9117-9996D506890E}"/>
    </a:ext>
  </a:extLst>
</a:theme>
</file>

<file path=ppt/theme/theme4.xml><?xml version="1.0" encoding="utf-8"?>
<a:theme xmlns:a="http://schemas.openxmlformats.org/drawingml/2006/main" name="DÜPB La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 id="{587A879F-F822-46C5-8F52-496589D996E3}" vid="{71308984-E3B4-4585-81CD-3EEFF82300ED}"/>
    </a:ext>
  </a:extLst>
</a:theme>
</file>

<file path=ppt/theme/theme5.xml><?xml version="1.0" encoding="utf-8"?>
<a:theme xmlns:a="http://schemas.openxmlformats.org/drawingml/2006/main" name="DÜPB Kurz">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 id="{587A879F-F822-46C5-8F52-496589D996E3}" vid="{4EDA1E49-3512-4F85-9234-A2FDDE032A1F}"/>
    </a:ext>
  </a:extLst>
</a:theme>
</file>

<file path=ppt/theme/theme6.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7A989156FAB7904C8D5F4281BE861A4B" ma:contentTypeVersion="17" ma:contentTypeDescription="Ein neues Dokument erstellen." ma:contentTypeScope="" ma:versionID="efd635a41af1cc704596d4d52379fdab">
  <xsd:schema xmlns:xsd="http://www.w3.org/2001/XMLSchema" xmlns:xs="http://www.w3.org/2001/XMLSchema" xmlns:p="http://schemas.microsoft.com/office/2006/metadata/properties" xmlns:ns2="622349e5-e8d6-4c2b-9994-2cbbe46e60f4" xmlns:ns3="f207c648-54b4-4cde-8d6f-5b20acc905bc" targetNamespace="http://schemas.microsoft.com/office/2006/metadata/properties" ma:root="true" ma:fieldsID="e202e79dce8e7ea36ecfc5e21306832d" ns2:_="" ns3:_="">
    <xsd:import namespace="622349e5-e8d6-4c2b-9994-2cbbe46e60f4"/>
    <xsd:import namespace="f207c648-54b4-4cde-8d6f-5b20acc905b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2349e5-e8d6-4c2b-9994-2cbbe46e60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84efc9bf-49f7-4e02-90f0-149fbb6f9a2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207c648-54b4-4cde-8d6f-5b20acc905bc" elementFormDefault="qualified">
    <xsd:import namespace="http://schemas.microsoft.com/office/2006/documentManagement/types"/>
    <xsd:import namespace="http://schemas.microsoft.com/office/infopath/2007/PartnerControls"/>
    <xsd:element name="SharedWithUsers" ma:index="1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Freigegeben für - Details" ma:internalName="SharedWithDetails" ma:readOnly="true">
      <xsd:simpleType>
        <xsd:restriction base="dms:Note">
          <xsd:maxLength value="255"/>
        </xsd:restriction>
      </xsd:simpleType>
    </xsd:element>
    <xsd:element name="TaxCatchAll" ma:index="23" nillable="true" ma:displayName="Taxonomy Catch All Column" ma:hidden="true" ma:list="{5910e5d2-0a36-40d0-9839-1a6f648791ef}" ma:internalName="TaxCatchAll" ma:showField="CatchAllData" ma:web="f207c648-54b4-4cde-8d6f-5b20acc905b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207c648-54b4-4cde-8d6f-5b20acc905bc" xsi:nil="true"/>
    <lcf76f155ced4ddcb4097134ff3c332f xmlns="622349e5-e8d6-4c2b-9994-2cbbe46e60f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5823215-BAD2-4FCD-AB4D-A56F1A6168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2349e5-e8d6-4c2b-9994-2cbbe46e60f4"/>
    <ds:schemaRef ds:uri="f207c648-54b4-4cde-8d6f-5b20acc905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0E575B6-CA47-4E39-A511-75966DB0912E}">
  <ds:schemaRefs>
    <ds:schemaRef ds:uri="http://schemas.microsoft.com/sharepoint/v3/contenttype/forms"/>
  </ds:schemaRefs>
</ds:datastoreItem>
</file>

<file path=customXml/itemProps3.xml><?xml version="1.0" encoding="utf-8"?>
<ds:datastoreItem xmlns:ds="http://schemas.openxmlformats.org/officeDocument/2006/customXml" ds:itemID="{97FE2B29-F2E3-48FF-810B-835A652B964C}">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622349e5-e8d6-4c2b-9994-2cbbe46e60f4"/>
    <ds:schemaRef ds:uri="f207c648-54b4-4cde-8d6f-5b20acc905bc"/>
    <ds:schemaRef ds:uri="http://purl.org/dc/term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16-9_KOKO</Template>
  <TotalTime>0</TotalTime>
  <Words>1144</Words>
  <Application>Microsoft Office PowerPoint</Application>
  <PresentationFormat>Breitbild</PresentationFormat>
  <Paragraphs>214</Paragraphs>
  <Slides>12</Slides>
  <Notes>4</Notes>
  <HiddenSlides>0</HiddenSlides>
  <MMClips>0</MMClips>
  <ScaleCrop>false</ScaleCrop>
  <HeadingPairs>
    <vt:vector size="6" baseType="variant">
      <vt:variant>
        <vt:lpstr>Verwendete Schriftarten</vt:lpstr>
      </vt:variant>
      <vt:variant>
        <vt:i4>4</vt:i4>
      </vt:variant>
      <vt:variant>
        <vt:lpstr>Design</vt:lpstr>
      </vt:variant>
      <vt:variant>
        <vt:i4>5</vt:i4>
      </vt:variant>
      <vt:variant>
        <vt:lpstr>Folientitel</vt:lpstr>
      </vt:variant>
      <vt:variant>
        <vt:i4>12</vt:i4>
      </vt:variant>
    </vt:vector>
  </HeadingPairs>
  <TitlesOfParts>
    <vt:vector size="21" baseType="lpstr">
      <vt:lpstr>Arial</vt:lpstr>
      <vt:lpstr>Calibri</vt:lpstr>
      <vt:lpstr>Symbol</vt:lpstr>
      <vt:lpstr>WP MathA</vt:lpstr>
      <vt:lpstr>KOKO</vt:lpstr>
      <vt:lpstr>DTBO Lang</vt:lpstr>
      <vt:lpstr>DTBO kurz</vt:lpstr>
      <vt:lpstr>DÜPB Lang</vt:lpstr>
      <vt:lpstr>DÜPB Kurz</vt:lpstr>
      <vt:lpstr>Grundlagen KAoA</vt:lpstr>
      <vt:lpstr>Inhalt der Powerpoint</vt:lpstr>
      <vt:lpstr>PowerPoint-Präsentation</vt:lpstr>
      <vt:lpstr>Agentur für Arbeit - Jugendjobcenter Düsseldorf</vt:lpstr>
      <vt:lpstr>PowerPoint-Präsentation</vt:lpstr>
      <vt:lpstr>Düsseldorfer Bildungswegenavigator BIWENAV</vt:lpstr>
      <vt:lpstr>Info-Messe „Schule vorbei, was nun?“</vt:lpstr>
      <vt:lpstr>Die duale Ausbildung (1)</vt:lpstr>
      <vt:lpstr>Die duale Ausbildung (2)</vt:lpstr>
      <vt:lpstr>Ausbildungsplatzsuche</vt:lpstr>
      <vt:lpstr>Internetauftritt der Kommunalen Koordinierung Düsseldorf</vt:lpstr>
      <vt:lpstr>Grundlagen KAoA</vt:lpstr>
    </vt:vector>
  </TitlesOfParts>
  <Company>ITK Rheinland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Willkommen im Layout der Kommunalen Koordinierung</dc:title>
  <dc:creator>Scheid, Ute</dc:creator>
  <cp:lastModifiedBy>Ute Scheid</cp:lastModifiedBy>
  <cp:revision>123</cp:revision>
  <dcterms:created xsi:type="dcterms:W3CDTF">2022-07-07T06:31:39Z</dcterms:created>
  <dcterms:modified xsi:type="dcterms:W3CDTF">2023-08-21T09:33:02Z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0x0101007A989156FAB7904C8D5F4281BE861A4B</vt:lpwstr>
  </property>
  <property fmtid="{D5CDD505-2E9C-101B-9397-08002B2CF9AE}" pid="3" name="MediaServiceImageTags">
    <vt:lpwstr/>
  </property>
</Properties>
</file>