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2" r:id="rId5"/>
    <p:sldMasterId id="2147483752" r:id="rId6"/>
    <p:sldMasterId id="2147483712" r:id="rId7"/>
    <p:sldMasterId id="2147483732" r:id="rId8"/>
  </p:sldMasterIdLst>
  <p:notesMasterIdLst>
    <p:notesMasterId r:id="rId21"/>
  </p:notesMasterIdLst>
  <p:sldIdLst>
    <p:sldId id="525" r:id="rId9"/>
    <p:sldId id="533" r:id="rId10"/>
    <p:sldId id="363" r:id="rId11"/>
    <p:sldId id="455" r:id="rId12"/>
    <p:sldId id="469" r:id="rId13"/>
    <p:sldId id="362" r:id="rId14"/>
    <p:sldId id="471" r:id="rId15"/>
    <p:sldId id="475" r:id="rId16"/>
    <p:sldId id="273" r:id="rId17"/>
    <p:sldId id="476" r:id="rId18"/>
    <p:sldId id="536" r:id="rId19"/>
    <p:sldId id="388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38A"/>
    <a:srgbClr val="27338B"/>
    <a:srgbClr val="E4014B"/>
    <a:srgbClr val="AFCA0A"/>
    <a:srgbClr val="F49200"/>
    <a:srgbClr val="FFF9F5"/>
    <a:srgbClr val="F1FAFF"/>
    <a:srgbClr val="0BB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2AB5F-1C70-4D59-86C0-501C00D3E10E}" v="1" dt="2023-07-26T06:51:05.5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94"/>
  </p:normalViewPr>
  <p:slideViewPr>
    <p:cSldViewPr snapToGrid="0" snapToObjects="1">
      <p:cViewPr varScale="1">
        <p:scale>
          <a:sx n="125" d="100"/>
          <a:sy n="125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098"/>
    </p:cViewPr>
  </p:sorterViewPr>
  <p:notesViewPr>
    <p:cSldViewPr snapToGrid="0" snapToObjects="1">
      <p:cViewPr varScale="1">
        <p:scale>
          <a:sx n="134" d="100"/>
          <a:sy n="134" d="100"/>
        </p:scale>
        <p:origin x="52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e Scheid" userId="e14644aa-4ff4-45be-be81-ba0656d30d79" providerId="ADAL" clId="{0AE5D5F6-5278-4808-B54B-7343F7459772}"/>
    <pc:docChg chg="undo redo custSel addSld delSld modSld sldOrd">
      <pc:chgData name="Ute Scheid" userId="e14644aa-4ff4-45be-be81-ba0656d30d79" providerId="ADAL" clId="{0AE5D5F6-5278-4808-B54B-7343F7459772}" dt="2022-07-21T09:03:21.192" v="869" actId="14100"/>
      <pc:docMkLst>
        <pc:docMk/>
      </pc:docMkLst>
      <pc:sldChg chg="modSp mod">
        <pc:chgData name="Ute Scheid" userId="e14644aa-4ff4-45be-be81-ba0656d30d79" providerId="ADAL" clId="{0AE5D5F6-5278-4808-B54B-7343F7459772}" dt="2022-07-21T07:38:30.450" v="257" actId="20577"/>
        <pc:sldMkLst>
          <pc:docMk/>
          <pc:sldMk cId="2317265968" sldId="260"/>
        </pc:sldMkLst>
        <pc:spChg chg="mod">
          <ac:chgData name="Ute Scheid" userId="e14644aa-4ff4-45be-be81-ba0656d30d79" providerId="ADAL" clId="{0AE5D5F6-5278-4808-B54B-7343F7459772}" dt="2022-07-21T07:37:03.313" v="14" actId="20577"/>
          <ac:spMkLst>
            <pc:docMk/>
            <pc:sldMk cId="2317265968" sldId="260"/>
            <ac:spMk id="2" creationId="{34A45A36-41E1-604D-913D-14B079F26BEB}"/>
          </ac:spMkLst>
        </pc:spChg>
        <pc:spChg chg="mod">
          <ac:chgData name="Ute Scheid" userId="e14644aa-4ff4-45be-be81-ba0656d30d79" providerId="ADAL" clId="{0AE5D5F6-5278-4808-B54B-7343F7459772}" dt="2022-07-21T07:38:30.450" v="257" actId="20577"/>
          <ac:spMkLst>
            <pc:docMk/>
            <pc:sldMk cId="2317265968" sldId="260"/>
            <ac:spMk id="3" creationId="{527A9586-0CB2-F44E-A32E-B5366CFD10BB}"/>
          </ac:spMkLst>
        </pc:spChg>
      </pc:sldChg>
      <pc:sldChg chg="del mod modShow">
        <pc:chgData name="Ute Scheid" userId="e14644aa-4ff4-45be-be81-ba0656d30d79" providerId="ADAL" clId="{0AE5D5F6-5278-4808-B54B-7343F7459772}" dt="2022-07-21T08:45:02.803" v="704" actId="47"/>
        <pc:sldMkLst>
          <pc:docMk/>
          <pc:sldMk cId="148659260" sldId="268"/>
        </pc:sldMkLst>
      </pc:sldChg>
      <pc:sldChg chg="ord">
        <pc:chgData name="Ute Scheid" userId="e14644aa-4ff4-45be-be81-ba0656d30d79" providerId="ADAL" clId="{0AE5D5F6-5278-4808-B54B-7343F7459772}" dt="2022-07-21T08:48:09.628" v="763"/>
        <pc:sldMkLst>
          <pc:docMk/>
          <pc:sldMk cId="2493653503" sldId="273"/>
        </pc:sldMkLst>
      </pc:sldChg>
      <pc:sldChg chg="ord">
        <pc:chgData name="Ute Scheid" userId="e14644aa-4ff4-45be-be81-ba0656d30d79" providerId="ADAL" clId="{0AE5D5F6-5278-4808-B54B-7343F7459772}" dt="2022-07-21T09:02:57.141" v="868"/>
        <pc:sldMkLst>
          <pc:docMk/>
          <pc:sldMk cId="1066287995" sldId="277"/>
        </pc:sldMkLst>
      </pc:sldChg>
      <pc:sldChg chg="ord">
        <pc:chgData name="Ute Scheid" userId="e14644aa-4ff4-45be-be81-ba0656d30d79" providerId="ADAL" clId="{0AE5D5F6-5278-4808-B54B-7343F7459772}" dt="2022-07-21T08:45:19.424" v="706"/>
        <pc:sldMkLst>
          <pc:docMk/>
          <pc:sldMk cId="1005249556" sldId="362"/>
        </pc:sldMkLst>
      </pc:sldChg>
      <pc:sldChg chg="addSp delSp modSp mod ord">
        <pc:chgData name="Ute Scheid" userId="e14644aa-4ff4-45be-be81-ba0656d30d79" providerId="ADAL" clId="{0AE5D5F6-5278-4808-B54B-7343F7459772}" dt="2022-07-21T08:45:30.093" v="708"/>
        <pc:sldMkLst>
          <pc:docMk/>
          <pc:sldMk cId="4239740737" sldId="363"/>
        </pc:sldMkLst>
        <pc:spChg chg="add del mod">
          <ac:chgData name="Ute Scheid" userId="e14644aa-4ff4-45be-be81-ba0656d30d79" providerId="ADAL" clId="{0AE5D5F6-5278-4808-B54B-7343F7459772}" dt="2022-07-21T07:39:54.460" v="266" actId="14100"/>
          <ac:spMkLst>
            <pc:docMk/>
            <pc:sldMk cId="4239740737" sldId="363"/>
            <ac:spMk id="5" creationId="{00000000-0000-0000-0000-000000000000}"/>
          </ac:spMkLst>
        </pc:spChg>
        <pc:spChg chg="mod">
          <ac:chgData name="Ute Scheid" userId="e14644aa-4ff4-45be-be81-ba0656d30d79" providerId="ADAL" clId="{0AE5D5F6-5278-4808-B54B-7343F7459772}" dt="2022-07-21T07:40:07.973" v="267" actId="14100"/>
          <ac:spMkLst>
            <pc:docMk/>
            <pc:sldMk cId="4239740737" sldId="363"/>
            <ac:spMk id="6" creationId="{00000000-0000-0000-0000-000000000000}"/>
          </ac:spMkLst>
        </pc:spChg>
        <pc:spChg chg="add del mod">
          <ac:chgData name="Ute Scheid" userId="e14644aa-4ff4-45be-be81-ba0656d30d79" providerId="ADAL" clId="{0AE5D5F6-5278-4808-B54B-7343F7459772}" dt="2022-07-21T07:39:35.262" v="262" actId="478"/>
          <ac:spMkLst>
            <pc:docMk/>
            <pc:sldMk cId="4239740737" sldId="363"/>
            <ac:spMk id="7" creationId="{4B0A535D-1993-0490-19B8-4BC119732275}"/>
          </ac:spMkLst>
        </pc:spChg>
        <pc:picChg chg="add mod">
          <ac:chgData name="Ute Scheid" userId="e14644aa-4ff4-45be-be81-ba0656d30d79" providerId="ADAL" clId="{0AE5D5F6-5278-4808-B54B-7343F7459772}" dt="2022-07-21T07:40:43.041" v="271" actId="1076"/>
          <ac:picMkLst>
            <pc:docMk/>
            <pc:sldMk cId="4239740737" sldId="363"/>
            <ac:picMk id="2" creationId="{590310BE-C1F0-6CF2-9467-8B3878640D27}"/>
          </ac:picMkLst>
        </pc:picChg>
      </pc:sldChg>
      <pc:sldChg chg="addSp delSp modSp mod ord">
        <pc:chgData name="Ute Scheid" userId="e14644aa-4ff4-45be-be81-ba0656d30d79" providerId="ADAL" clId="{0AE5D5F6-5278-4808-B54B-7343F7459772}" dt="2022-07-21T07:42:40.319" v="287" actId="1076"/>
        <pc:sldMkLst>
          <pc:docMk/>
          <pc:sldMk cId="476287280" sldId="389"/>
        </pc:sldMkLst>
        <pc:spChg chg="mod">
          <ac:chgData name="Ute Scheid" userId="e14644aa-4ff4-45be-be81-ba0656d30d79" providerId="ADAL" clId="{0AE5D5F6-5278-4808-B54B-7343F7459772}" dt="2022-07-21T07:42:16.124" v="280" actId="1076"/>
          <ac:spMkLst>
            <pc:docMk/>
            <pc:sldMk cId="476287280" sldId="389"/>
            <ac:spMk id="3" creationId="{795B84A2-DD7C-4541-97F9-AD6915F95BDE}"/>
          </ac:spMkLst>
        </pc:spChg>
        <pc:picChg chg="add mod">
          <ac:chgData name="Ute Scheid" userId="e14644aa-4ff4-45be-be81-ba0656d30d79" providerId="ADAL" clId="{0AE5D5F6-5278-4808-B54B-7343F7459772}" dt="2022-07-21T07:42:40.319" v="287" actId="1076"/>
          <ac:picMkLst>
            <pc:docMk/>
            <pc:sldMk cId="476287280" sldId="389"/>
            <ac:picMk id="4" creationId="{9EA9E68F-A075-D8CD-4F16-59413E19E04B}"/>
          </ac:picMkLst>
        </pc:picChg>
        <pc:picChg chg="mod">
          <ac:chgData name="Ute Scheid" userId="e14644aa-4ff4-45be-be81-ba0656d30d79" providerId="ADAL" clId="{0AE5D5F6-5278-4808-B54B-7343F7459772}" dt="2022-07-21T07:42:38.853" v="286" actId="1076"/>
          <ac:picMkLst>
            <pc:docMk/>
            <pc:sldMk cId="476287280" sldId="389"/>
            <ac:picMk id="5" creationId="{E088B1E8-14D2-AB1F-32B5-6ED57A35877D}"/>
          </ac:picMkLst>
        </pc:picChg>
        <pc:picChg chg="del">
          <ac:chgData name="Ute Scheid" userId="e14644aa-4ff4-45be-be81-ba0656d30d79" providerId="ADAL" clId="{0AE5D5F6-5278-4808-B54B-7343F7459772}" dt="2022-07-21T07:41:56.543" v="275" actId="478"/>
          <ac:picMkLst>
            <pc:docMk/>
            <pc:sldMk cId="476287280" sldId="389"/>
            <ac:picMk id="7" creationId="{8E9E805F-A60C-620C-0B4C-32E31731BFF8}"/>
          </ac:picMkLst>
        </pc:picChg>
      </pc:sldChg>
      <pc:sldChg chg="del">
        <pc:chgData name="Ute Scheid" userId="e14644aa-4ff4-45be-be81-ba0656d30d79" providerId="ADAL" clId="{0AE5D5F6-5278-4808-B54B-7343F7459772}" dt="2022-07-21T07:48:27.087" v="363" actId="47"/>
        <pc:sldMkLst>
          <pc:docMk/>
          <pc:sldMk cId="2632622759" sldId="397"/>
        </pc:sldMkLst>
      </pc:sldChg>
      <pc:sldChg chg="modSp new mod">
        <pc:chgData name="Ute Scheid" userId="e14644aa-4ff4-45be-be81-ba0656d30d79" providerId="ADAL" clId="{0AE5D5F6-5278-4808-B54B-7343F7459772}" dt="2022-07-21T07:48:16.356" v="362" actId="27636"/>
        <pc:sldMkLst>
          <pc:docMk/>
          <pc:sldMk cId="903640670" sldId="398"/>
        </pc:sldMkLst>
        <pc:spChg chg="mod">
          <ac:chgData name="Ute Scheid" userId="e14644aa-4ff4-45be-be81-ba0656d30d79" providerId="ADAL" clId="{0AE5D5F6-5278-4808-B54B-7343F7459772}" dt="2022-07-21T07:48:16.356" v="362" actId="27636"/>
          <ac:spMkLst>
            <pc:docMk/>
            <pc:sldMk cId="903640670" sldId="398"/>
            <ac:spMk id="2" creationId="{7CDCF123-9D3B-F0F5-8E6B-FDBB11FA8FA3}"/>
          </ac:spMkLst>
        </pc:spChg>
        <pc:spChg chg="mod">
          <ac:chgData name="Ute Scheid" userId="e14644aa-4ff4-45be-be81-ba0656d30d79" providerId="ADAL" clId="{0AE5D5F6-5278-4808-B54B-7343F7459772}" dt="2022-07-21T07:44:44.635" v="327" actId="20577"/>
          <ac:spMkLst>
            <pc:docMk/>
            <pc:sldMk cId="903640670" sldId="398"/>
            <ac:spMk id="3" creationId="{44BCC206-C4CD-C8CF-EC07-AEABE07B9362}"/>
          </ac:spMkLst>
        </pc:spChg>
      </pc:sldChg>
      <pc:sldChg chg="addSp delSp modSp new mod modClrScheme chgLayout">
        <pc:chgData name="Ute Scheid" userId="e14644aa-4ff4-45be-be81-ba0656d30d79" providerId="ADAL" clId="{0AE5D5F6-5278-4808-B54B-7343F7459772}" dt="2022-07-21T08:32:50.210" v="443" actId="20577"/>
        <pc:sldMkLst>
          <pc:docMk/>
          <pc:sldMk cId="1879651367" sldId="399"/>
        </pc:sldMkLst>
        <pc:spChg chg="del mod ord">
          <ac:chgData name="Ute Scheid" userId="e14644aa-4ff4-45be-be81-ba0656d30d79" providerId="ADAL" clId="{0AE5D5F6-5278-4808-B54B-7343F7459772}" dt="2022-07-21T07:49:03.179" v="365" actId="700"/>
          <ac:spMkLst>
            <pc:docMk/>
            <pc:sldMk cId="1879651367" sldId="399"/>
            <ac:spMk id="2" creationId="{C6F0C138-02C2-C177-108E-62512A68EBF4}"/>
          </ac:spMkLst>
        </pc:spChg>
        <pc:spChg chg="del mod ord">
          <ac:chgData name="Ute Scheid" userId="e14644aa-4ff4-45be-be81-ba0656d30d79" providerId="ADAL" clId="{0AE5D5F6-5278-4808-B54B-7343F7459772}" dt="2022-07-21T07:49:03.179" v="365" actId="700"/>
          <ac:spMkLst>
            <pc:docMk/>
            <pc:sldMk cId="1879651367" sldId="399"/>
            <ac:spMk id="3" creationId="{09C50C1F-F0AC-C283-0DC2-46D1474173B3}"/>
          </ac:spMkLst>
        </pc:spChg>
        <pc:spChg chg="add mod ord">
          <ac:chgData name="Ute Scheid" userId="e14644aa-4ff4-45be-be81-ba0656d30d79" providerId="ADAL" clId="{0AE5D5F6-5278-4808-B54B-7343F7459772}" dt="2022-07-21T08:32:50.210" v="443" actId="20577"/>
          <ac:spMkLst>
            <pc:docMk/>
            <pc:sldMk cId="1879651367" sldId="399"/>
            <ac:spMk id="4" creationId="{5C8519CD-FBE9-868F-EB84-77240B3D0174}"/>
          </ac:spMkLst>
        </pc:spChg>
        <pc:spChg chg="add mod ord">
          <ac:chgData name="Ute Scheid" userId="e14644aa-4ff4-45be-be81-ba0656d30d79" providerId="ADAL" clId="{0AE5D5F6-5278-4808-B54B-7343F7459772}" dt="2022-07-21T07:52:18.893" v="394" actId="6549"/>
          <ac:spMkLst>
            <pc:docMk/>
            <pc:sldMk cId="1879651367" sldId="399"/>
            <ac:spMk id="5" creationId="{892859DB-037A-BF6F-E63C-1C4729CC47C0}"/>
          </ac:spMkLst>
        </pc:spChg>
        <pc:spChg chg="add mod ord">
          <ac:chgData name="Ute Scheid" userId="e14644aa-4ff4-45be-be81-ba0656d30d79" providerId="ADAL" clId="{0AE5D5F6-5278-4808-B54B-7343F7459772}" dt="2022-07-21T07:52:28.853" v="395" actId="1076"/>
          <ac:spMkLst>
            <pc:docMk/>
            <pc:sldMk cId="1879651367" sldId="399"/>
            <ac:spMk id="6" creationId="{02CE0888-8952-F378-BB21-A399AB378EAE}"/>
          </ac:spMkLst>
        </pc:spChg>
        <pc:spChg chg="add mod ord">
          <ac:chgData name="Ute Scheid" userId="e14644aa-4ff4-45be-be81-ba0656d30d79" providerId="ADAL" clId="{0AE5D5F6-5278-4808-B54B-7343F7459772}" dt="2022-07-21T07:54:18.840" v="403" actId="1076"/>
          <ac:spMkLst>
            <pc:docMk/>
            <pc:sldMk cId="1879651367" sldId="399"/>
            <ac:spMk id="7" creationId="{DC3840CA-2C75-357F-9427-2B073D00B129}"/>
          </ac:spMkLst>
        </pc:spChg>
        <pc:spChg chg="add del mod ord">
          <ac:chgData name="Ute Scheid" userId="e14644aa-4ff4-45be-be81-ba0656d30d79" providerId="ADAL" clId="{0AE5D5F6-5278-4808-B54B-7343F7459772}" dt="2022-07-21T07:51:06.242" v="380"/>
          <ac:spMkLst>
            <pc:docMk/>
            <pc:sldMk cId="1879651367" sldId="399"/>
            <ac:spMk id="8" creationId="{2F1A83D5-B7CE-5FEE-F97E-2FAB16B19BF1}"/>
          </ac:spMkLst>
        </pc:spChg>
        <pc:picChg chg="add mod">
          <ac:chgData name="Ute Scheid" userId="e14644aa-4ff4-45be-be81-ba0656d30d79" providerId="ADAL" clId="{0AE5D5F6-5278-4808-B54B-7343F7459772}" dt="2022-07-21T07:53:52.367" v="400" actId="1076"/>
          <ac:picMkLst>
            <pc:docMk/>
            <pc:sldMk cId="1879651367" sldId="399"/>
            <ac:picMk id="9" creationId="{BE725BED-0A4C-E74B-0A0C-66D25C4AB651}"/>
          </ac:picMkLst>
        </pc:picChg>
      </pc:sldChg>
      <pc:sldChg chg="del">
        <pc:chgData name="Ute Scheid" userId="e14644aa-4ff4-45be-be81-ba0656d30d79" providerId="ADAL" clId="{0AE5D5F6-5278-4808-B54B-7343F7459772}" dt="2022-07-21T08:41:38.981" v="611" actId="47"/>
        <pc:sldMkLst>
          <pc:docMk/>
          <pc:sldMk cId="220511780" sldId="442"/>
        </pc:sldMkLst>
      </pc:sldChg>
      <pc:sldChg chg="modSp del mod">
        <pc:chgData name="Ute Scheid" userId="e14644aa-4ff4-45be-be81-ba0656d30d79" providerId="ADAL" clId="{0AE5D5F6-5278-4808-B54B-7343F7459772}" dt="2022-07-21T08:42:44.323" v="654" actId="47"/>
        <pc:sldMkLst>
          <pc:docMk/>
          <pc:sldMk cId="661881173" sldId="443"/>
        </pc:sldMkLst>
        <pc:spChg chg="mod">
          <ac:chgData name="Ute Scheid" userId="e14644aa-4ff4-45be-be81-ba0656d30d79" providerId="ADAL" clId="{0AE5D5F6-5278-4808-B54B-7343F7459772}" dt="2022-07-21T08:42:13.637" v="648" actId="21"/>
          <ac:spMkLst>
            <pc:docMk/>
            <pc:sldMk cId="661881173" sldId="443"/>
            <ac:spMk id="3" creationId="{00000000-0000-0000-0000-000000000000}"/>
          </ac:spMkLst>
        </pc:spChg>
      </pc:sldChg>
      <pc:sldChg chg="modSp del mod">
        <pc:chgData name="Ute Scheid" userId="e14644aa-4ff4-45be-be81-ba0656d30d79" providerId="ADAL" clId="{0AE5D5F6-5278-4808-B54B-7343F7459772}" dt="2022-07-21T08:44:39.261" v="703" actId="47"/>
        <pc:sldMkLst>
          <pc:docMk/>
          <pc:sldMk cId="3529970702" sldId="445"/>
        </pc:sldMkLst>
        <pc:spChg chg="mod">
          <ac:chgData name="Ute Scheid" userId="e14644aa-4ff4-45be-be81-ba0656d30d79" providerId="ADAL" clId="{0AE5D5F6-5278-4808-B54B-7343F7459772}" dt="2022-07-21T08:43:45.676" v="684" actId="21"/>
          <ac:spMkLst>
            <pc:docMk/>
            <pc:sldMk cId="3529970702" sldId="445"/>
            <ac:spMk id="3" creationId="{00000000-0000-0000-0000-000000000000}"/>
          </ac:spMkLst>
        </pc:spChg>
      </pc:sldChg>
      <pc:sldChg chg="modSp del mod">
        <pc:chgData name="Ute Scheid" userId="e14644aa-4ff4-45be-be81-ba0656d30d79" providerId="ADAL" clId="{0AE5D5F6-5278-4808-B54B-7343F7459772}" dt="2022-07-21T08:47:55.186" v="761" actId="47"/>
        <pc:sldMkLst>
          <pc:docMk/>
          <pc:sldMk cId="817483685" sldId="446"/>
        </pc:sldMkLst>
        <pc:spChg chg="mod">
          <ac:chgData name="Ute Scheid" userId="e14644aa-4ff4-45be-be81-ba0656d30d79" providerId="ADAL" clId="{0AE5D5F6-5278-4808-B54B-7343F7459772}" dt="2022-07-21T08:46:42.187" v="746" actId="21"/>
          <ac:spMkLst>
            <pc:docMk/>
            <pc:sldMk cId="817483685" sldId="446"/>
            <ac:spMk id="3" creationId="{00000000-0000-0000-0000-000000000000}"/>
          </ac:spMkLst>
        </pc:spChg>
        <pc:spChg chg="mod">
          <ac:chgData name="Ute Scheid" userId="e14644aa-4ff4-45be-be81-ba0656d30d79" providerId="ADAL" clId="{0AE5D5F6-5278-4808-B54B-7343F7459772}" dt="2022-07-21T08:46:57.014" v="749" actId="21"/>
          <ac:spMkLst>
            <pc:docMk/>
            <pc:sldMk cId="817483685" sldId="446"/>
            <ac:spMk id="5" creationId="{00000000-0000-0000-0000-000000000000}"/>
          </ac:spMkLst>
        </pc:spChg>
        <pc:spChg chg="mod">
          <ac:chgData name="Ute Scheid" userId="e14644aa-4ff4-45be-be81-ba0656d30d79" providerId="ADAL" clId="{0AE5D5F6-5278-4808-B54B-7343F7459772}" dt="2022-07-21T08:47:14.765" v="754" actId="21"/>
          <ac:spMkLst>
            <pc:docMk/>
            <pc:sldMk cId="817483685" sldId="446"/>
            <ac:spMk id="6" creationId="{00000000-0000-0000-0000-000000000000}"/>
          </ac:spMkLst>
        </pc:spChg>
        <pc:spChg chg="mod">
          <ac:chgData name="Ute Scheid" userId="e14644aa-4ff4-45be-be81-ba0656d30d79" providerId="ADAL" clId="{0AE5D5F6-5278-4808-B54B-7343F7459772}" dt="2022-07-21T08:47:32.765" v="758" actId="21"/>
          <ac:spMkLst>
            <pc:docMk/>
            <pc:sldMk cId="817483685" sldId="446"/>
            <ac:spMk id="7" creationId="{00000000-0000-0000-0000-000000000000}"/>
          </ac:spMkLst>
        </pc:spChg>
      </pc:sldChg>
      <pc:sldChg chg="del">
        <pc:chgData name="Ute Scheid" userId="e14644aa-4ff4-45be-be81-ba0656d30d79" providerId="ADAL" clId="{0AE5D5F6-5278-4808-B54B-7343F7459772}" dt="2022-07-21T08:39:49.701" v="584" actId="47"/>
        <pc:sldMkLst>
          <pc:docMk/>
          <pc:sldMk cId="3899125974" sldId="453"/>
        </pc:sldMkLst>
      </pc:sldChg>
      <pc:sldChg chg="modSp add del mod">
        <pc:chgData name="Ute Scheid" userId="e14644aa-4ff4-45be-be81-ba0656d30d79" providerId="ADAL" clId="{0AE5D5F6-5278-4808-B54B-7343F7459772}" dt="2022-07-21T07:54:28.998" v="404" actId="47"/>
        <pc:sldMkLst>
          <pc:docMk/>
          <pc:sldMk cId="2541883555" sldId="470"/>
        </pc:sldMkLst>
        <pc:spChg chg="mod">
          <ac:chgData name="Ute Scheid" userId="e14644aa-4ff4-45be-be81-ba0656d30d79" providerId="ADAL" clId="{0AE5D5F6-5278-4808-B54B-7343F7459772}" dt="2022-07-21T07:51:20.715" v="383" actId="1076"/>
          <ac:spMkLst>
            <pc:docMk/>
            <pc:sldMk cId="2541883555" sldId="470"/>
            <ac:spMk id="6" creationId="{14D9F674-0F27-4685-B336-1B8EBB02C7D3}"/>
          </ac:spMkLst>
        </pc:spChg>
      </pc:sldChg>
      <pc:sldChg chg="del">
        <pc:chgData name="Ute Scheid" userId="e14644aa-4ff4-45be-be81-ba0656d30d79" providerId="ADAL" clId="{0AE5D5F6-5278-4808-B54B-7343F7459772}" dt="2022-07-21T08:37:01.278" v="536" actId="47"/>
        <pc:sldMkLst>
          <pc:docMk/>
          <pc:sldMk cId="2809940457" sldId="470"/>
        </pc:sldMkLst>
      </pc:sldChg>
      <pc:sldChg chg="addSp delSp modSp new mod modClrScheme chgLayout">
        <pc:chgData name="Ute Scheid" userId="e14644aa-4ff4-45be-be81-ba0656d30d79" providerId="ADAL" clId="{0AE5D5F6-5278-4808-B54B-7343F7459772}" dt="2022-07-21T08:36:55.788" v="535" actId="255"/>
        <pc:sldMkLst>
          <pc:docMk/>
          <pc:sldMk cId="3721483086" sldId="471"/>
        </pc:sldMkLst>
        <pc:spChg chg="add mod ord">
          <ac:chgData name="Ute Scheid" userId="e14644aa-4ff4-45be-be81-ba0656d30d79" providerId="ADAL" clId="{0AE5D5F6-5278-4808-B54B-7343F7459772}" dt="2022-07-21T08:34:47.237" v="493" actId="700"/>
          <ac:spMkLst>
            <pc:docMk/>
            <pc:sldMk cId="3721483086" sldId="471"/>
            <ac:spMk id="2" creationId="{812A3BCC-851F-918C-50C6-1F14883D7B25}"/>
          </ac:spMkLst>
        </pc:spChg>
        <pc:spChg chg="add del mod">
          <ac:chgData name="Ute Scheid" userId="e14644aa-4ff4-45be-be81-ba0656d30d79" providerId="ADAL" clId="{0AE5D5F6-5278-4808-B54B-7343F7459772}" dt="2022-07-21T08:34:47.237" v="493" actId="700"/>
          <ac:spMkLst>
            <pc:docMk/>
            <pc:sldMk cId="3721483086" sldId="471"/>
            <ac:spMk id="3" creationId="{A2C18BA5-D862-0971-141A-A1D22C6471AD}"/>
          </ac:spMkLst>
        </pc:spChg>
        <pc:spChg chg="add del mod ord">
          <ac:chgData name="Ute Scheid" userId="e14644aa-4ff4-45be-be81-ba0656d30d79" providerId="ADAL" clId="{0AE5D5F6-5278-4808-B54B-7343F7459772}" dt="2022-07-21T08:34:47.237" v="493" actId="700"/>
          <ac:spMkLst>
            <pc:docMk/>
            <pc:sldMk cId="3721483086" sldId="471"/>
            <ac:spMk id="4" creationId="{DDDD1C4A-9049-BBDB-22FC-732862F71444}"/>
          </ac:spMkLst>
        </pc:spChg>
        <pc:spChg chg="add mod ord">
          <ac:chgData name="Ute Scheid" userId="e14644aa-4ff4-45be-be81-ba0656d30d79" providerId="ADAL" clId="{0AE5D5F6-5278-4808-B54B-7343F7459772}" dt="2022-07-21T08:36:55.788" v="535" actId="255"/>
          <ac:spMkLst>
            <pc:docMk/>
            <pc:sldMk cId="3721483086" sldId="471"/>
            <ac:spMk id="5" creationId="{8285C10F-DE6B-283E-B553-E5E6AC99972A}"/>
          </ac:spMkLst>
        </pc:spChg>
      </pc:sldChg>
      <pc:sldChg chg="addSp delSp modSp new mod chgLayout">
        <pc:chgData name="Ute Scheid" userId="e14644aa-4ff4-45be-be81-ba0656d30d79" providerId="ADAL" clId="{0AE5D5F6-5278-4808-B54B-7343F7459772}" dt="2022-07-21T08:39:43.970" v="583" actId="20577"/>
        <pc:sldMkLst>
          <pc:docMk/>
          <pc:sldMk cId="993366816" sldId="472"/>
        </pc:sldMkLst>
        <pc:spChg chg="del">
          <ac:chgData name="Ute Scheid" userId="e14644aa-4ff4-45be-be81-ba0656d30d79" providerId="ADAL" clId="{0AE5D5F6-5278-4808-B54B-7343F7459772}" dt="2022-07-21T08:37:25.767" v="538" actId="700"/>
          <ac:spMkLst>
            <pc:docMk/>
            <pc:sldMk cId="993366816" sldId="472"/>
            <ac:spMk id="2" creationId="{75C17599-D279-C4CA-580C-0921CE144052}"/>
          </ac:spMkLst>
        </pc:spChg>
        <pc:spChg chg="del">
          <ac:chgData name="Ute Scheid" userId="e14644aa-4ff4-45be-be81-ba0656d30d79" providerId="ADAL" clId="{0AE5D5F6-5278-4808-B54B-7343F7459772}" dt="2022-07-21T08:37:25.767" v="538" actId="700"/>
          <ac:spMkLst>
            <pc:docMk/>
            <pc:sldMk cId="993366816" sldId="472"/>
            <ac:spMk id="3" creationId="{5E9A3940-0B51-B794-1897-7EC41B7C54C2}"/>
          </ac:spMkLst>
        </pc:spChg>
        <pc:spChg chg="add mod ord">
          <ac:chgData name="Ute Scheid" userId="e14644aa-4ff4-45be-be81-ba0656d30d79" providerId="ADAL" clId="{0AE5D5F6-5278-4808-B54B-7343F7459772}" dt="2022-07-21T08:37:46.563" v="564" actId="20577"/>
          <ac:spMkLst>
            <pc:docMk/>
            <pc:sldMk cId="993366816" sldId="472"/>
            <ac:spMk id="4" creationId="{E7700B65-7FB2-8D53-7E65-6C1D9F9CE45C}"/>
          </ac:spMkLst>
        </pc:spChg>
        <pc:spChg chg="add mod ord">
          <ac:chgData name="Ute Scheid" userId="e14644aa-4ff4-45be-be81-ba0656d30d79" providerId="ADAL" clId="{0AE5D5F6-5278-4808-B54B-7343F7459772}" dt="2022-07-21T08:39:43.970" v="583" actId="20577"/>
          <ac:spMkLst>
            <pc:docMk/>
            <pc:sldMk cId="993366816" sldId="472"/>
            <ac:spMk id="5" creationId="{B3D5FCBE-A081-4BB6-F09F-BDB6317627FE}"/>
          </ac:spMkLst>
        </pc:spChg>
      </pc:sldChg>
      <pc:sldChg chg="addSp delSp modSp new mod ord chgLayout">
        <pc:chgData name="Ute Scheid" userId="e14644aa-4ff4-45be-be81-ba0656d30d79" providerId="ADAL" clId="{0AE5D5F6-5278-4808-B54B-7343F7459772}" dt="2022-07-21T08:41:35.456" v="610"/>
        <pc:sldMkLst>
          <pc:docMk/>
          <pc:sldMk cId="2025731073" sldId="473"/>
        </pc:sldMkLst>
        <pc:spChg chg="del">
          <ac:chgData name="Ute Scheid" userId="e14644aa-4ff4-45be-be81-ba0656d30d79" providerId="ADAL" clId="{0AE5D5F6-5278-4808-B54B-7343F7459772}" dt="2022-07-21T08:40:32.116" v="586" actId="700"/>
          <ac:spMkLst>
            <pc:docMk/>
            <pc:sldMk cId="2025731073" sldId="473"/>
            <ac:spMk id="2" creationId="{EAFCDB34-27A1-2794-E53A-5B0260C70BB6}"/>
          </ac:spMkLst>
        </pc:spChg>
        <pc:spChg chg="del">
          <ac:chgData name="Ute Scheid" userId="e14644aa-4ff4-45be-be81-ba0656d30d79" providerId="ADAL" clId="{0AE5D5F6-5278-4808-B54B-7343F7459772}" dt="2022-07-21T08:40:32.116" v="586" actId="700"/>
          <ac:spMkLst>
            <pc:docMk/>
            <pc:sldMk cId="2025731073" sldId="473"/>
            <ac:spMk id="3" creationId="{8E41A88E-DC85-ACDE-B336-2315D7FA4DBD}"/>
          </ac:spMkLst>
        </pc:spChg>
        <pc:spChg chg="add mod ord">
          <ac:chgData name="Ute Scheid" userId="e14644aa-4ff4-45be-be81-ba0656d30d79" providerId="ADAL" clId="{0AE5D5F6-5278-4808-B54B-7343F7459772}" dt="2022-07-21T08:40:38.795" v="605" actId="20577"/>
          <ac:spMkLst>
            <pc:docMk/>
            <pc:sldMk cId="2025731073" sldId="473"/>
            <ac:spMk id="4" creationId="{0FAEB51C-0FCD-FAC2-A5E2-759448E916B7}"/>
          </ac:spMkLst>
        </pc:spChg>
        <pc:spChg chg="add mod ord">
          <ac:chgData name="Ute Scheid" userId="e14644aa-4ff4-45be-be81-ba0656d30d79" providerId="ADAL" clId="{0AE5D5F6-5278-4808-B54B-7343F7459772}" dt="2022-07-21T08:41:22.926" v="608" actId="207"/>
          <ac:spMkLst>
            <pc:docMk/>
            <pc:sldMk cId="2025731073" sldId="473"/>
            <ac:spMk id="5" creationId="{D60668B3-7856-2EC9-61B1-9CBA5743B504}"/>
          </ac:spMkLst>
        </pc:spChg>
      </pc:sldChg>
      <pc:sldChg chg="modSp new mod">
        <pc:chgData name="Ute Scheid" userId="e14644aa-4ff4-45be-be81-ba0656d30d79" providerId="ADAL" clId="{0AE5D5F6-5278-4808-B54B-7343F7459772}" dt="2022-07-21T08:42:38.798" v="653" actId="207"/>
        <pc:sldMkLst>
          <pc:docMk/>
          <pc:sldMk cId="1494159028" sldId="474"/>
        </pc:sldMkLst>
        <pc:spChg chg="mod">
          <ac:chgData name="Ute Scheid" userId="e14644aa-4ff4-45be-be81-ba0656d30d79" providerId="ADAL" clId="{0AE5D5F6-5278-4808-B54B-7343F7459772}" dt="2022-07-21T08:42:38.798" v="653" actId="207"/>
          <ac:spMkLst>
            <pc:docMk/>
            <pc:sldMk cId="1494159028" sldId="474"/>
            <ac:spMk id="2" creationId="{823583EA-E812-269C-382B-9C5102224CC2}"/>
          </ac:spMkLst>
        </pc:spChg>
        <pc:spChg chg="mod">
          <ac:chgData name="Ute Scheid" userId="e14644aa-4ff4-45be-be81-ba0656d30d79" providerId="ADAL" clId="{0AE5D5F6-5278-4808-B54B-7343F7459772}" dt="2022-07-21T08:42:05.712" v="647" actId="20577"/>
          <ac:spMkLst>
            <pc:docMk/>
            <pc:sldMk cId="1494159028" sldId="474"/>
            <ac:spMk id="3" creationId="{DBBC7BF4-A5A4-41C3-BE01-56A019938079}"/>
          </ac:spMkLst>
        </pc:spChg>
      </pc:sldChg>
      <pc:sldChg chg="modSp new mod">
        <pc:chgData name="Ute Scheid" userId="e14644aa-4ff4-45be-be81-ba0656d30d79" providerId="ADAL" clId="{0AE5D5F6-5278-4808-B54B-7343F7459772}" dt="2022-07-21T08:44:31.994" v="702" actId="113"/>
        <pc:sldMkLst>
          <pc:docMk/>
          <pc:sldMk cId="1085938001" sldId="475"/>
        </pc:sldMkLst>
        <pc:spChg chg="mod">
          <ac:chgData name="Ute Scheid" userId="e14644aa-4ff4-45be-be81-ba0656d30d79" providerId="ADAL" clId="{0AE5D5F6-5278-4808-B54B-7343F7459772}" dt="2022-07-21T08:44:31.994" v="702" actId="113"/>
          <ac:spMkLst>
            <pc:docMk/>
            <pc:sldMk cId="1085938001" sldId="475"/>
            <ac:spMk id="2" creationId="{46159B76-321D-4D68-73DA-C5907102FF1E}"/>
          </ac:spMkLst>
        </pc:spChg>
        <pc:spChg chg="mod">
          <ac:chgData name="Ute Scheid" userId="e14644aa-4ff4-45be-be81-ba0656d30d79" providerId="ADAL" clId="{0AE5D5F6-5278-4808-B54B-7343F7459772}" dt="2022-07-21T08:43:27.213" v="674" actId="20577"/>
          <ac:spMkLst>
            <pc:docMk/>
            <pc:sldMk cId="1085938001" sldId="475"/>
            <ac:spMk id="3" creationId="{1FE3546D-D34A-84B0-6737-2577E43D4EBA}"/>
          </ac:spMkLst>
        </pc:spChg>
      </pc:sldChg>
      <pc:sldChg chg="addSp modSp new mod modClrScheme chgLayout">
        <pc:chgData name="Ute Scheid" userId="e14644aa-4ff4-45be-be81-ba0656d30d79" providerId="ADAL" clId="{0AE5D5F6-5278-4808-B54B-7343F7459772}" dt="2022-07-21T08:50:20.225" v="821" actId="20577"/>
        <pc:sldMkLst>
          <pc:docMk/>
          <pc:sldMk cId="2106953759" sldId="476"/>
        </pc:sldMkLst>
        <pc:spChg chg="add mod ord">
          <ac:chgData name="Ute Scheid" userId="e14644aa-4ff4-45be-be81-ba0656d30d79" providerId="ADAL" clId="{0AE5D5F6-5278-4808-B54B-7343F7459772}" dt="2022-07-21T08:49:01.455" v="766" actId="700"/>
          <ac:spMkLst>
            <pc:docMk/>
            <pc:sldMk cId="2106953759" sldId="476"/>
            <ac:spMk id="2" creationId="{CC0BF66D-29BE-E02B-9AA3-D1224181DA4B}"/>
          </ac:spMkLst>
        </pc:spChg>
        <pc:spChg chg="add mod ord">
          <ac:chgData name="Ute Scheid" userId="e14644aa-4ff4-45be-be81-ba0656d30d79" providerId="ADAL" clId="{0AE5D5F6-5278-4808-B54B-7343F7459772}" dt="2022-07-21T08:50:20.225" v="821" actId="20577"/>
          <ac:spMkLst>
            <pc:docMk/>
            <pc:sldMk cId="2106953759" sldId="476"/>
            <ac:spMk id="3" creationId="{9E12C09B-2B37-1405-CA93-3C1D28813D77}"/>
          </ac:spMkLst>
        </pc:spChg>
      </pc:sldChg>
      <pc:sldChg chg="addSp delSp modSp new del mod modClrScheme chgLayout">
        <pc:chgData name="Ute Scheid" userId="e14644aa-4ff4-45be-be81-ba0656d30d79" providerId="ADAL" clId="{0AE5D5F6-5278-4808-B54B-7343F7459772}" dt="2022-07-21T08:59:28.538" v="866" actId="47"/>
        <pc:sldMkLst>
          <pc:docMk/>
          <pc:sldMk cId="3210200083" sldId="477"/>
        </pc:sldMkLst>
        <pc:spChg chg="del mod ord">
          <ac:chgData name="Ute Scheid" userId="e14644aa-4ff4-45be-be81-ba0656d30d79" providerId="ADAL" clId="{0AE5D5F6-5278-4808-B54B-7343F7459772}" dt="2022-07-21T08:51:20.669" v="823" actId="700"/>
          <ac:spMkLst>
            <pc:docMk/>
            <pc:sldMk cId="3210200083" sldId="477"/>
            <ac:spMk id="2" creationId="{43D9508D-9834-E582-D6DD-1C57C6298AB0}"/>
          </ac:spMkLst>
        </pc:spChg>
        <pc:spChg chg="del mod ord">
          <ac:chgData name="Ute Scheid" userId="e14644aa-4ff4-45be-be81-ba0656d30d79" providerId="ADAL" clId="{0AE5D5F6-5278-4808-B54B-7343F7459772}" dt="2022-07-21T08:51:20.669" v="823" actId="700"/>
          <ac:spMkLst>
            <pc:docMk/>
            <pc:sldMk cId="3210200083" sldId="477"/>
            <ac:spMk id="3" creationId="{F704D793-2AE4-E6F2-658E-FB3E0391E5DC}"/>
          </ac:spMkLst>
        </pc:spChg>
        <pc:spChg chg="add mod ord">
          <ac:chgData name="Ute Scheid" userId="e14644aa-4ff4-45be-be81-ba0656d30d79" providerId="ADAL" clId="{0AE5D5F6-5278-4808-B54B-7343F7459772}" dt="2022-07-21T08:51:20.669" v="823" actId="700"/>
          <ac:spMkLst>
            <pc:docMk/>
            <pc:sldMk cId="3210200083" sldId="477"/>
            <ac:spMk id="4" creationId="{B475816E-0EC4-958F-8E5E-2C62EAC05515}"/>
          </ac:spMkLst>
        </pc:spChg>
        <pc:spChg chg="add mod ord">
          <ac:chgData name="Ute Scheid" userId="e14644aa-4ff4-45be-be81-ba0656d30d79" providerId="ADAL" clId="{0AE5D5F6-5278-4808-B54B-7343F7459772}" dt="2022-07-21T08:51:20.669" v="823" actId="700"/>
          <ac:spMkLst>
            <pc:docMk/>
            <pc:sldMk cId="3210200083" sldId="477"/>
            <ac:spMk id="5" creationId="{4BAC19AA-BAB2-D925-4D95-376169C6CB71}"/>
          </ac:spMkLst>
        </pc:spChg>
        <pc:spChg chg="add del mod ord">
          <ac:chgData name="Ute Scheid" userId="e14644aa-4ff4-45be-be81-ba0656d30d79" providerId="ADAL" clId="{0AE5D5F6-5278-4808-B54B-7343F7459772}" dt="2022-07-21T08:52:55.231" v="824" actId="22"/>
          <ac:spMkLst>
            <pc:docMk/>
            <pc:sldMk cId="3210200083" sldId="477"/>
            <ac:spMk id="6" creationId="{3E2C5D96-5245-CCFB-0F10-FFBDCB57EB80}"/>
          </ac:spMkLst>
        </pc:spChg>
        <pc:spChg chg="add mod ord">
          <ac:chgData name="Ute Scheid" userId="e14644aa-4ff4-45be-be81-ba0656d30d79" providerId="ADAL" clId="{0AE5D5F6-5278-4808-B54B-7343F7459772}" dt="2022-07-21T08:51:20.669" v="823" actId="700"/>
          <ac:spMkLst>
            <pc:docMk/>
            <pc:sldMk cId="3210200083" sldId="477"/>
            <ac:spMk id="7" creationId="{57FD7BDA-DD4A-51DE-E796-BD65BF9795DD}"/>
          </ac:spMkLst>
        </pc:spChg>
        <pc:picChg chg="add mod ord modCrop">
          <ac:chgData name="Ute Scheid" userId="e14644aa-4ff4-45be-be81-ba0656d30d79" providerId="ADAL" clId="{0AE5D5F6-5278-4808-B54B-7343F7459772}" dt="2022-07-21T08:53:31.570" v="829" actId="1076"/>
          <ac:picMkLst>
            <pc:docMk/>
            <pc:sldMk cId="3210200083" sldId="477"/>
            <ac:picMk id="9" creationId="{108A354A-1D7F-1F8F-E999-AEAED9AA41D9}"/>
          </ac:picMkLst>
        </pc:picChg>
      </pc:sldChg>
      <pc:sldChg chg="addSp delSp modSp new mod">
        <pc:chgData name="Ute Scheid" userId="e14644aa-4ff4-45be-be81-ba0656d30d79" providerId="ADAL" clId="{0AE5D5F6-5278-4808-B54B-7343F7459772}" dt="2022-07-21T08:55:04.780" v="856" actId="14100"/>
        <pc:sldMkLst>
          <pc:docMk/>
          <pc:sldMk cId="3937191111" sldId="478"/>
        </pc:sldMkLst>
        <pc:spChg chg="del">
          <ac:chgData name="Ute Scheid" userId="e14644aa-4ff4-45be-be81-ba0656d30d79" providerId="ADAL" clId="{0AE5D5F6-5278-4808-B54B-7343F7459772}" dt="2022-07-21T08:53:42.423" v="831" actId="22"/>
          <ac:spMkLst>
            <pc:docMk/>
            <pc:sldMk cId="3937191111" sldId="478"/>
            <ac:spMk id="2" creationId="{1325A1E6-2350-19D7-4C04-F66ABC31478C}"/>
          </ac:spMkLst>
        </pc:spChg>
        <pc:spChg chg="mod">
          <ac:chgData name="Ute Scheid" userId="e14644aa-4ff4-45be-be81-ba0656d30d79" providerId="ADAL" clId="{0AE5D5F6-5278-4808-B54B-7343F7459772}" dt="2022-07-21T08:53:54.376" v="848" actId="20577"/>
          <ac:spMkLst>
            <pc:docMk/>
            <pc:sldMk cId="3937191111" sldId="478"/>
            <ac:spMk id="3" creationId="{443D05DD-635C-1C69-968C-989FF1B89694}"/>
          </ac:spMkLst>
        </pc:spChg>
        <pc:picChg chg="add mod ord">
          <ac:chgData name="Ute Scheid" userId="e14644aa-4ff4-45be-be81-ba0656d30d79" providerId="ADAL" clId="{0AE5D5F6-5278-4808-B54B-7343F7459772}" dt="2022-07-21T08:55:04.780" v="856" actId="14100"/>
          <ac:picMkLst>
            <pc:docMk/>
            <pc:sldMk cId="3937191111" sldId="478"/>
            <ac:picMk id="5" creationId="{CCE78026-BADF-FAC9-5F51-45DCE02A6484}"/>
          </ac:picMkLst>
        </pc:picChg>
      </pc:sldChg>
      <pc:sldChg chg="addSp delSp modSp add mod">
        <pc:chgData name="Ute Scheid" userId="e14644aa-4ff4-45be-be81-ba0656d30d79" providerId="ADAL" clId="{0AE5D5F6-5278-4808-B54B-7343F7459772}" dt="2022-07-21T08:54:58.295" v="854" actId="14100"/>
        <pc:sldMkLst>
          <pc:docMk/>
          <pc:sldMk cId="2040136982" sldId="479"/>
        </pc:sldMkLst>
        <pc:spChg chg="add del mod">
          <ac:chgData name="Ute Scheid" userId="e14644aa-4ff4-45be-be81-ba0656d30d79" providerId="ADAL" clId="{0AE5D5F6-5278-4808-B54B-7343F7459772}" dt="2022-07-21T08:54:49.924" v="852" actId="22"/>
          <ac:spMkLst>
            <pc:docMk/>
            <pc:sldMk cId="2040136982" sldId="479"/>
            <ac:spMk id="4" creationId="{5A021967-C6FD-B823-2D94-EBFC27D7E1C8}"/>
          </ac:spMkLst>
        </pc:spChg>
        <pc:picChg chg="del">
          <ac:chgData name="Ute Scheid" userId="e14644aa-4ff4-45be-be81-ba0656d30d79" providerId="ADAL" clId="{0AE5D5F6-5278-4808-B54B-7343F7459772}" dt="2022-07-21T08:54:11.203" v="850" actId="478"/>
          <ac:picMkLst>
            <pc:docMk/>
            <pc:sldMk cId="2040136982" sldId="479"/>
            <ac:picMk id="5" creationId="{CCE78026-BADF-FAC9-5F51-45DCE02A6484}"/>
          </ac:picMkLst>
        </pc:picChg>
        <pc:picChg chg="add mod ord">
          <ac:chgData name="Ute Scheid" userId="e14644aa-4ff4-45be-be81-ba0656d30d79" providerId="ADAL" clId="{0AE5D5F6-5278-4808-B54B-7343F7459772}" dt="2022-07-21T08:54:58.295" v="854" actId="14100"/>
          <ac:picMkLst>
            <pc:docMk/>
            <pc:sldMk cId="2040136982" sldId="479"/>
            <ac:picMk id="7" creationId="{E193048C-ED10-96D9-72F9-4CFAF783964F}"/>
          </ac:picMkLst>
        </pc:picChg>
      </pc:sldChg>
      <pc:sldChg chg="addSp delSp modSp add mod">
        <pc:chgData name="Ute Scheid" userId="e14644aa-4ff4-45be-be81-ba0656d30d79" providerId="ADAL" clId="{0AE5D5F6-5278-4808-B54B-7343F7459772}" dt="2022-07-21T08:56:20.841" v="861" actId="14100"/>
        <pc:sldMkLst>
          <pc:docMk/>
          <pc:sldMk cId="3803257479" sldId="480"/>
        </pc:sldMkLst>
        <pc:spChg chg="add del mod">
          <ac:chgData name="Ute Scheid" userId="e14644aa-4ff4-45be-be81-ba0656d30d79" providerId="ADAL" clId="{0AE5D5F6-5278-4808-B54B-7343F7459772}" dt="2022-07-21T08:56:15.364" v="859" actId="22"/>
          <ac:spMkLst>
            <pc:docMk/>
            <pc:sldMk cId="3803257479" sldId="480"/>
            <ac:spMk id="4" creationId="{654846B6-F3DE-CC0F-3139-5609CEA7C411}"/>
          </ac:spMkLst>
        </pc:spChg>
        <pc:picChg chg="add mod ord">
          <ac:chgData name="Ute Scheid" userId="e14644aa-4ff4-45be-be81-ba0656d30d79" providerId="ADAL" clId="{0AE5D5F6-5278-4808-B54B-7343F7459772}" dt="2022-07-21T08:56:20.841" v="861" actId="14100"/>
          <ac:picMkLst>
            <pc:docMk/>
            <pc:sldMk cId="3803257479" sldId="480"/>
            <ac:picMk id="6" creationId="{C6D04134-93EA-9563-1645-04060E10E40E}"/>
          </ac:picMkLst>
        </pc:picChg>
        <pc:picChg chg="del">
          <ac:chgData name="Ute Scheid" userId="e14644aa-4ff4-45be-be81-ba0656d30d79" providerId="ADAL" clId="{0AE5D5F6-5278-4808-B54B-7343F7459772}" dt="2022-07-21T08:55:16.082" v="858" actId="478"/>
          <ac:picMkLst>
            <pc:docMk/>
            <pc:sldMk cId="3803257479" sldId="480"/>
            <ac:picMk id="7" creationId="{E193048C-ED10-96D9-72F9-4CFAF783964F}"/>
          </ac:picMkLst>
        </pc:picChg>
      </pc:sldChg>
      <pc:sldChg chg="addSp delSp modSp add mod">
        <pc:chgData name="Ute Scheid" userId="e14644aa-4ff4-45be-be81-ba0656d30d79" providerId="ADAL" clId="{0AE5D5F6-5278-4808-B54B-7343F7459772}" dt="2022-07-21T09:03:21.192" v="869" actId="14100"/>
        <pc:sldMkLst>
          <pc:docMk/>
          <pc:sldMk cId="3015253196" sldId="481"/>
        </pc:sldMkLst>
        <pc:spChg chg="add del mod">
          <ac:chgData name="Ute Scheid" userId="e14644aa-4ff4-45be-be81-ba0656d30d79" providerId="ADAL" clId="{0AE5D5F6-5278-4808-B54B-7343F7459772}" dt="2022-07-21T08:58:58.945" v="864" actId="22"/>
          <ac:spMkLst>
            <pc:docMk/>
            <pc:sldMk cId="3015253196" sldId="481"/>
            <ac:spMk id="4" creationId="{720C4D72-C1DD-DA63-E6E1-2222A095AF09}"/>
          </ac:spMkLst>
        </pc:spChg>
        <pc:picChg chg="del">
          <ac:chgData name="Ute Scheid" userId="e14644aa-4ff4-45be-be81-ba0656d30d79" providerId="ADAL" clId="{0AE5D5F6-5278-4808-B54B-7343F7459772}" dt="2022-07-21T08:58:54.263" v="863" actId="478"/>
          <ac:picMkLst>
            <pc:docMk/>
            <pc:sldMk cId="3015253196" sldId="481"/>
            <ac:picMk id="6" creationId="{C6D04134-93EA-9563-1645-04060E10E40E}"/>
          </ac:picMkLst>
        </pc:picChg>
        <pc:picChg chg="add mod ord">
          <ac:chgData name="Ute Scheid" userId="e14644aa-4ff4-45be-be81-ba0656d30d79" providerId="ADAL" clId="{0AE5D5F6-5278-4808-B54B-7343F7459772}" dt="2022-07-21T09:03:21.192" v="869" actId="14100"/>
          <ac:picMkLst>
            <pc:docMk/>
            <pc:sldMk cId="3015253196" sldId="481"/>
            <ac:picMk id="7" creationId="{81EBAADD-0AE0-FB28-4379-3067D07D6395}"/>
          </ac:picMkLst>
        </pc:picChg>
      </pc:sldChg>
      <pc:sldMasterChg chg="delSldLayout">
        <pc:chgData name="Ute Scheid" userId="e14644aa-4ff4-45be-be81-ba0656d30d79" providerId="ADAL" clId="{0AE5D5F6-5278-4808-B54B-7343F7459772}" dt="2022-07-21T08:47:55.186" v="761" actId="47"/>
        <pc:sldMasterMkLst>
          <pc:docMk/>
          <pc:sldMasterMk cId="3808370331" sldId="2147483648"/>
        </pc:sldMasterMkLst>
        <pc:sldLayoutChg chg="del">
          <pc:chgData name="Ute Scheid" userId="e14644aa-4ff4-45be-be81-ba0656d30d79" providerId="ADAL" clId="{0AE5D5F6-5278-4808-B54B-7343F7459772}" dt="2022-07-21T07:48:27.087" v="363" actId="47"/>
          <pc:sldLayoutMkLst>
            <pc:docMk/>
            <pc:sldMasterMk cId="3808370331" sldId="2147483648"/>
            <pc:sldLayoutMk cId="465656361" sldId="2147483774"/>
          </pc:sldLayoutMkLst>
        </pc:sldLayoutChg>
        <pc:sldLayoutChg chg="del">
          <pc:chgData name="Ute Scheid" userId="e14644aa-4ff4-45be-be81-ba0656d30d79" providerId="ADAL" clId="{0AE5D5F6-5278-4808-B54B-7343F7459772}" dt="2022-07-21T08:47:55.186" v="761" actId="47"/>
          <pc:sldLayoutMkLst>
            <pc:docMk/>
            <pc:sldMasterMk cId="3808370331" sldId="2147483648"/>
            <pc:sldLayoutMk cId="1589691773" sldId="2147483774"/>
          </pc:sldLayoutMkLst>
        </pc:sldLayoutChg>
        <pc:sldLayoutChg chg="del">
          <pc:chgData name="Ute Scheid" userId="e14644aa-4ff4-45be-be81-ba0656d30d79" providerId="ADAL" clId="{0AE5D5F6-5278-4808-B54B-7343F7459772}" dt="2022-07-21T07:54:28.998" v="404" actId="47"/>
          <pc:sldLayoutMkLst>
            <pc:docMk/>
            <pc:sldMasterMk cId="3808370331" sldId="2147483648"/>
            <pc:sldLayoutMk cId="3181361788" sldId="2147483774"/>
          </pc:sldLayoutMkLst>
        </pc:sldLayoutChg>
      </pc:sldMasterChg>
    </pc:docChg>
  </pc:docChgLst>
  <pc:docChgLst>
    <pc:chgData name="Ute Scheid" userId="e14644aa-4ff4-45be-be81-ba0656d30d79" providerId="ADAL" clId="{7742AB5F-1C70-4D59-86C0-501C00D3E10E}"/>
    <pc:docChg chg="modSld">
      <pc:chgData name="Ute Scheid" userId="e14644aa-4ff4-45be-be81-ba0656d30d79" providerId="ADAL" clId="{7742AB5F-1C70-4D59-86C0-501C00D3E10E}" dt="2023-07-26T06:53:36.576" v="0" actId="1076"/>
      <pc:docMkLst>
        <pc:docMk/>
      </pc:docMkLst>
      <pc:sldChg chg="modSp mod">
        <pc:chgData name="Ute Scheid" userId="e14644aa-4ff4-45be-be81-ba0656d30d79" providerId="ADAL" clId="{7742AB5F-1C70-4D59-86C0-501C00D3E10E}" dt="2023-07-26T06:53:36.576" v="0" actId="1076"/>
        <pc:sldMkLst>
          <pc:docMk/>
          <pc:sldMk cId="3952825152" sldId="455"/>
        </pc:sldMkLst>
        <pc:spChg chg="mod">
          <ac:chgData name="Ute Scheid" userId="e14644aa-4ff4-45be-be81-ba0656d30d79" providerId="ADAL" clId="{7742AB5F-1C70-4D59-86C0-501C00D3E10E}" dt="2023-07-26T06:53:36.576" v="0" actId="1076"/>
          <ac:spMkLst>
            <pc:docMk/>
            <pc:sldMk cId="3952825152" sldId="455"/>
            <ac:spMk id="4" creationId="{00000000-0000-0000-0000-000000000000}"/>
          </ac:spMkLst>
        </pc:spChg>
      </pc:sldChg>
    </pc:docChg>
  </pc:docChgLst>
  <pc:docChgLst>
    <pc:chgData name="Christiane Stedeler-Gabriel" userId="7eaa2b47-df4d-4d4d-8928-416a79515e5c" providerId="ADAL" clId="{8984FE54-9327-4E61-9E4B-5A56494B43DF}"/>
    <pc:docChg chg="undo custSel addSld delSld modSld modMainMaster">
      <pc:chgData name="Christiane Stedeler-Gabriel" userId="7eaa2b47-df4d-4d4d-8928-416a79515e5c" providerId="ADAL" clId="{8984FE54-9327-4E61-9E4B-5A56494B43DF}" dt="2023-07-11T06:30:22.094" v="11" actId="47"/>
      <pc:docMkLst>
        <pc:docMk/>
      </pc:docMkLst>
      <pc:sldChg chg="modSp del mod">
        <pc:chgData name="Christiane Stedeler-Gabriel" userId="7eaa2b47-df4d-4d4d-8928-416a79515e5c" providerId="ADAL" clId="{8984FE54-9327-4E61-9E4B-5A56494B43DF}" dt="2023-07-11T06:30:22.094" v="11" actId="47"/>
        <pc:sldMkLst>
          <pc:docMk/>
          <pc:sldMk cId="2495083958" sldId="391"/>
        </pc:sldMkLst>
        <pc:spChg chg="mod">
          <ac:chgData name="Christiane Stedeler-Gabriel" userId="7eaa2b47-df4d-4d4d-8928-416a79515e5c" providerId="ADAL" clId="{8984FE54-9327-4E61-9E4B-5A56494B43DF}" dt="2023-07-10T18:09:51.925" v="0" actId="6549"/>
          <ac:spMkLst>
            <pc:docMk/>
            <pc:sldMk cId="2495083958" sldId="391"/>
            <ac:spMk id="9" creationId="{00000000-0000-0000-0000-000000000000}"/>
          </ac:spMkLst>
        </pc:spChg>
      </pc:sldChg>
      <pc:sldChg chg="add">
        <pc:chgData name="Christiane Stedeler-Gabriel" userId="7eaa2b47-df4d-4d4d-8928-416a79515e5c" providerId="ADAL" clId="{8984FE54-9327-4E61-9E4B-5A56494B43DF}" dt="2023-07-11T06:30:19.351" v="10"/>
        <pc:sldMkLst>
          <pc:docMk/>
          <pc:sldMk cId="650784167" sldId="536"/>
        </pc:sldMkLst>
      </pc:sldChg>
      <pc:sldMasterChg chg="addSp delSp modSp mod">
        <pc:chgData name="Christiane Stedeler-Gabriel" userId="7eaa2b47-df4d-4d4d-8928-416a79515e5c" providerId="ADAL" clId="{8984FE54-9327-4E61-9E4B-5A56494B43DF}" dt="2023-07-10T18:21:56.126" v="9" actId="1076"/>
        <pc:sldMasterMkLst>
          <pc:docMk/>
          <pc:sldMasterMk cId="3808370331" sldId="2147483648"/>
        </pc:sldMasterMkLst>
        <pc:picChg chg="add mod">
          <ac:chgData name="Christiane Stedeler-Gabriel" userId="7eaa2b47-df4d-4d4d-8928-416a79515e5c" providerId="ADAL" clId="{8984FE54-9327-4E61-9E4B-5A56494B43DF}" dt="2023-07-10T18:21:56.126" v="9" actId="1076"/>
          <ac:picMkLst>
            <pc:docMk/>
            <pc:sldMasterMk cId="3808370331" sldId="2147483648"/>
            <ac:picMk id="5" creationId="{78D9CCDD-58BA-0F30-3206-439AA0B15200}"/>
          </ac:picMkLst>
        </pc:picChg>
        <pc:picChg chg="del">
          <ac:chgData name="Christiane Stedeler-Gabriel" userId="7eaa2b47-df4d-4d4d-8928-416a79515e5c" providerId="ADAL" clId="{8984FE54-9327-4E61-9E4B-5A56494B43DF}" dt="2023-07-10T18:21:05.516" v="1" actId="478"/>
          <ac:picMkLst>
            <pc:docMk/>
            <pc:sldMasterMk cId="3808370331" sldId="2147483648"/>
            <ac:picMk id="13" creationId="{64CE04E6-221B-A54A-A75B-2A61C227BADA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6D5FE-3860-DA43-8923-04E808393BF9}" type="datetimeFigureOut">
              <a:rPr lang="de-DE" smtClean="0"/>
              <a:t>26.07.2023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97CE3-CC5F-9B49-AC82-F77FDE172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43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4613" y="781050"/>
            <a:ext cx="6919912" cy="38925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Zahl</a:t>
            </a:r>
            <a:r>
              <a:rPr lang="en-US" dirty="0"/>
              <a:t> der </a:t>
            </a:r>
            <a:r>
              <a:rPr lang="en-US" dirty="0" err="1"/>
              <a:t>Abbrüche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baseline="0" dirty="0"/>
              <a:t> </a:t>
            </a:r>
            <a:r>
              <a:rPr lang="en-US" baseline="0" dirty="0" err="1"/>
              <a:t>Ausbildung</a:t>
            </a:r>
            <a:r>
              <a:rPr lang="en-US" baseline="0" dirty="0"/>
              <a:t> und </a:t>
            </a:r>
            <a:r>
              <a:rPr lang="en-US" baseline="0" dirty="0" err="1"/>
              <a:t>Studium</a:t>
            </a:r>
            <a:r>
              <a:rPr lang="en-US" baseline="0" dirty="0"/>
              <a:t> </a:t>
            </a:r>
            <a:r>
              <a:rPr lang="en-US" baseline="0" dirty="0" err="1"/>
              <a:t>ist</a:t>
            </a:r>
            <a:r>
              <a:rPr lang="en-US" baseline="0" dirty="0"/>
              <a:t> </a:t>
            </a:r>
            <a:r>
              <a:rPr lang="en-US" baseline="0" dirty="0" err="1"/>
              <a:t>hoch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Wir</a:t>
            </a:r>
            <a:r>
              <a:rPr lang="en-US" baseline="0" dirty="0"/>
              <a:t> </a:t>
            </a:r>
            <a:r>
              <a:rPr lang="en-US" baseline="0" dirty="0" err="1"/>
              <a:t>alle</a:t>
            </a:r>
            <a:r>
              <a:rPr lang="en-US" baseline="0" dirty="0"/>
              <a:t> </a:t>
            </a:r>
            <a:r>
              <a:rPr lang="en-US" baseline="0" dirty="0" err="1"/>
              <a:t>wissen</a:t>
            </a:r>
            <a:r>
              <a:rPr lang="en-US" baseline="0" dirty="0"/>
              <a:t>, </a:t>
            </a:r>
            <a:r>
              <a:rPr lang="en-US" baseline="0" dirty="0" err="1"/>
              <a:t>dass</a:t>
            </a:r>
            <a:r>
              <a:rPr lang="en-US" baseline="0" dirty="0"/>
              <a:t> </a:t>
            </a:r>
            <a:r>
              <a:rPr lang="en-US" baseline="0" dirty="0" err="1"/>
              <a:t>nicht</a:t>
            </a:r>
            <a:r>
              <a:rPr lang="en-US" baseline="0" dirty="0"/>
              <a:t> </a:t>
            </a:r>
            <a:r>
              <a:rPr lang="en-US" baseline="0" dirty="0" err="1"/>
              <a:t>alle</a:t>
            </a:r>
            <a:r>
              <a:rPr lang="en-US" baseline="0" dirty="0"/>
              <a:t> SuS, die das Abitur </a:t>
            </a:r>
            <a:r>
              <a:rPr lang="en-US" baseline="0" dirty="0" err="1"/>
              <a:t>erreichen</a:t>
            </a:r>
            <a:r>
              <a:rPr lang="en-US" baseline="0" dirty="0"/>
              <a:t>, </a:t>
            </a:r>
            <a:r>
              <a:rPr lang="en-US" baseline="0" dirty="0" err="1"/>
              <a:t>auch</a:t>
            </a:r>
            <a:r>
              <a:rPr lang="en-US" baseline="0" dirty="0"/>
              <a:t> </a:t>
            </a:r>
            <a:r>
              <a:rPr lang="en-US" baseline="0" dirty="0" err="1"/>
              <a:t>studierfähig</a:t>
            </a:r>
            <a:r>
              <a:rPr lang="en-US" baseline="0" dirty="0"/>
              <a:t> </a:t>
            </a:r>
            <a:r>
              <a:rPr lang="en-US" baseline="0" dirty="0" err="1"/>
              <a:t>sind</a:t>
            </a:r>
            <a:r>
              <a:rPr lang="en-US" baseline="0" dirty="0"/>
              <a:t>.</a:t>
            </a:r>
          </a:p>
          <a:p>
            <a:r>
              <a:rPr lang="en-US" baseline="0" dirty="0"/>
              <a:t>Und </a:t>
            </a:r>
            <a:r>
              <a:rPr lang="en-US" baseline="0" dirty="0" err="1"/>
              <a:t>viele</a:t>
            </a:r>
            <a:r>
              <a:rPr lang="en-US" baseline="0" dirty="0"/>
              <a:t> SuS </a:t>
            </a:r>
            <a:r>
              <a:rPr lang="en-US" baseline="0" dirty="0" err="1"/>
              <a:t>stolpern</a:t>
            </a:r>
            <a:r>
              <a:rPr lang="en-US" baseline="0" dirty="0"/>
              <a:t> in </a:t>
            </a:r>
            <a:r>
              <a:rPr lang="en-US" baseline="0" dirty="0" err="1"/>
              <a:t>eine</a:t>
            </a:r>
            <a:r>
              <a:rPr lang="en-US" baseline="0" dirty="0"/>
              <a:t> </a:t>
            </a:r>
            <a:r>
              <a:rPr lang="en-US" baseline="0" dirty="0" err="1"/>
              <a:t>Ausbildung</a:t>
            </a:r>
            <a:r>
              <a:rPr lang="en-US" baseline="0" dirty="0"/>
              <a:t> </a:t>
            </a:r>
            <a:r>
              <a:rPr lang="en-US" baseline="0" dirty="0" err="1"/>
              <a:t>oder</a:t>
            </a:r>
            <a:r>
              <a:rPr lang="en-US" baseline="0" dirty="0"/>
              <a:t> in </a:t>
            </a:r>
            <a:r>
              <a:rPr lang="en-US" baseline="0" dirty="0" err="1"/>
              <a:t>eine</a:t>
            </a:r>
            <a:r>
              <a:rPr lang="en-US" baseline="0" dirty="0"/>
              <a:t> </a:t>
            </a:r>
            <a:r>
              <a:rPr lang="en-US" baseline="0" dirty="0" err="1"/>
              <a:t>Studium</a:t>
            </a:r>
            <a:r>
              <a:rPr lang="en-US" baseline="0" dirty="0"/>
              <a:t>, die </a:t>
            </a:r>
            <a:r>
              <a:rPr lang="en-US" baseline="0" dirty="0" err="1"/>
              <a:t>dann</a:t>
            </a:r>
            <a:r>
              <a:rPr lang="en-US" baseline="0" dirty="0"/>
              <a:t> </a:t>
            </a:r>
            <a:r>
              <a:rPr lang="en-US" baseline="0" dirty="0" err="1"/>
              <a:t>doch</a:t>
            </a:r>
            <a:r>
              <a:rPr lang="en-US" baseline="0" dirty="0"/>
              <a:t> </a:t>
            </a:r>
            <a:r>
              <a:rPr lang="en-US" baseline="0" dirty="0" err="1"/>
              <a:t>nicht</a:t>
            </a:r>
            <a:r>
              <a:rPr lang="en-US" baseline="0" dirty="0"/>
              <a:t> die </a:t>
            </a:r>
            <a:r>
              <a:rPr lang="en-US" baseline="0" dirty="0" err="1"/>
              <a:t>Richtige</a:t>
            </a:r>
            <a:r>
              <a:rPr lang="en-US" baseline="0" dirty="0"/>
              <a:t> </a:t>
            </a:r>
            <a:r>
              <a:rPr lang="en-US" baseline="0" dirty="0" err="1"/>
              <a:t>ist</a:t>
            </a:r>
            <a:r>
              <a:rPr lang="en-US" baseline="0" dirty="0"/>
              <a:t>.</a:t>
            </a: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579-7B7A-4A7B-B729-868AA337F06B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913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44538"/>
            <a:ext cx="663257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 die Perspektive weiten, um mehr Möglichkeiten</a:t>
            </a:r>
            <a:r>
              <a:rPr lang="de-DE" baseline="0" dirty="0"/>
              <a:t> in Betracht zu ziehen als den einen Traumberuf,</a:t>
            </a:r>
          </a:p>
          <a:p>
            <a:r>
              <a:rPr lang="de-DE" baseline="0" dirty="0"/>
              <a:t>dann in Verbindung mit Fähigkeiten und Neigungen den Fokus wieder einengen auf 2 Anschlussperspektiven.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BD5FE-9FF7-475B-B22C-5FE981C1B9F9}" type="slidenum">
              <a:rPr kumimoji="0" lang="de-DE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84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26.07.2023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0E39DA6-62D3-564E-8A72-AD20B82EC6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773" y="300811"/>
            <a:ext cx="1931159" cy="6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1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04380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83628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1422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53154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0851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62661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300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5722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7897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279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39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05B557-74DD-47C0-A823-FA69B57D090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222403-BDDF-4F85-A889-FEFB70425BE9}" type="datetime1">
              <a:rPr lang="de-DE"/>
              <a:pPr lvl="0"/>
              <a:t>26.07.2023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9A1670-694A-41D6-AF2E-A68A9F1984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A07C2E-BEEF-4C1D-8316-5CD207C3D2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B39688-B2DD-4C25-9686-2C329E81AA1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04828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26.07.2023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96F0134-396E-6441-9E01-272D6F8166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9969" y="310116"/>
            <a:ext cx="2293962" cy="67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90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20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550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02216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13231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8155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63244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9458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114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8094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70804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8400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899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42585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6084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08335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56357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71320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9855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495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472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26.07.2023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36D4F7C-6705-43B1-908C-944B2980C5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8140"/>
            <a:ext cx="1757640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49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30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7568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0890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20013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2309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4677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07424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06955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29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827955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55884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23730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08495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08424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FF524997-36B1-4937-8BCB-B35FC0E9079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2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39596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369239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55526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04531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939723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26.07.2023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5A1A7F6-1B44-C14F-B73A-3E31FCD58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310" y="365126"/>
            <a:ext cx="2448619" cy="33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82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040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6508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47820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91716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1521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4577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8213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40790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511431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801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014970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257265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28823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96746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65497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3218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03234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2231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522558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8C1CE5BC-B743-3B41-BB81-FC2D6442CF8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D4F7CBA-ACA4-8E48-BDB2-2934E3E45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27338B"/>
                </a:solidFill>
              </a:defRPr>
            </a:lvl1pPr>
          </a:lstStyle>
          <a:p>
            <a:fld id="{27C025DB-E373-914E-93AC-82EFBC02F1D6}" type="datetimeFigureOut">
              <a:rPr lang="de-DE" smtClean="0"/>
              <a:pPr/>
              <a:t>26.07.2023</a:t>
            </a:fld>
            <a:r>
              <a:rPr lang="de-DE" dirty="0"/>
              <a:t> | </a:t>
            </a:r>
            <a:fld id="{D9E9D619-8C53-A041-A93C-ADB9438B1A86}" type="slidenum">
              <a:rPr lang="de-DE" b="0" smtClean="0"/>
              <a:pPr/>
              <a:t>‹Nr.›</a:t>
            </a:fld>
            <a:endParaRPr lang="de-DE" b="0" dirty="0"/>
          </a:p>
        </p:txBody>
      </p:sp>
      <p:pic>
        <p:nvPicPr>
          <p:cNvPr id="9" name="Grafik 8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090BE642-150F-B048-99AF-6809ED15A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5" y="4068763"/>
            <a:ext cx="702828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A01295B-179B-4E91-B1F0-D8E7C033E8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8140"/>
            <a:ext cx="1757640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777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Alternativ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88323-DCD9-8D49-BBD6-7FDFC2CBB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161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rgbClr val="2633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ED52A1-15F1-F544-8FB1-62468F1C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8514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6338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E98BD51-3DEF-6B4B-B942-F2789E440E3D}"/>
              </a:ext>
            </a:extLst>
          </p:cNvPr>
          <p:cNvSpPr/>
          <p:nvPr userDrawn="1"/>
        </p:nvSpPr>
        <p:spPr>
          <a:xfrm>
            <a:off x="1" y="6087533"/>
            <a:ext cx="12192000" cy="770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Ein Bild, das Küchengeräte, Licht enthält.&#10;&#10;Automatisch generierte Beschreibung">
            <a:extLst>
              <a:ext uri="{FF2B5EF4-FFF2-40B4-BE49-F238E27FC236}">
                <a16:creationId xmlns:a16="http://schemas.microsoft.com/office/drawing/2014/main" id="{CE63A125-65C3-D44C-B935-5AB81A96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68763"/>
            <a:ext cx="702828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4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9813538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8C872D9C-DCF3-474A-9F88-8BFBB358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576" y="1662903"/>
            <a:ext cx="11179146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A17EC72-C570-074D-B1CF-D8CEF99490F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11179146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19C16D24-9055-D14C-9DCA-2BE3AA7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6"/>
            <a:ext cx="8531891" cy="87420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01486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4697B-1269-7C40-AFD0-3E74C375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662902"/>
            <a:ext cx="1121669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B22C4ED-B11B-9945-8A28-7288E814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85354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12DD6-06CB-B148-A670-B911D346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1E9911-60B4-1741-87C6-3E1D0EEC2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354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82BB6C-3E2F-ED4A-BF6D-C8DB9C70B9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54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E9F14F-29CD-6B47-866F-4B496B2357C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38207" y="1662905"/>
            <a:ext cx="5365439" cy="4102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BF2FECD-9186-F645-A2C5-FBFCFD4329B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8207" y="2186576"/>
            <a:ext cx="5365439" cy="36845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50888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E0B8D-067C-B940-B967-0E3D3A278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239" y="1662904"/>
            <a:ext cx="53476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89C8E-6C93-294F-8A0C-7101E6F96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1177" y="1662904"/>
            <a:ext cx="5373583" cy="4351338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81F390-E6D9-D64E-9201-3D767DC9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88998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D3F337EB-D40E-2A47-9A7C-937DDDE65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2BC7D1B1-0938-AC4A-8909-BBEFBA907DE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29485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FC20373C-5CDD-AC4E-8276-E78E41689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4EE1BA3-A3E8-354B-8015-3A52BD55749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92646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74663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0BBB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8F79F0C-06A1-6F4C-8E8F-3F9A0A68F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3A494D-BDF3-CA43-B6F8-CAFD37D587B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548781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0050F222-FE59-9949-B5B6-61E582AD3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97D7BB85-0400-1C45-A6F3-0769251B794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36904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447AC23A-971F-A64F-8FCC-E27BB76C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5703E950-AA5C-D94D-8AB5-61AB71C3D328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4730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ext 2 Spalten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858332C4-8B25-844B-A650-F6292CFAE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13D0A9D-EB63-7F4F-BA68-FAD05CFD60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3590446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ufzählung 2 Spalten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CD8287A2-C346-8747-92A2-CBDF4E9A63B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96207" y="1662904"/>
            <a:ext cx="5348716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DA4AF7A-572B-F743-8FBF-BC5C532AA76B}"/>
              </a:ext>
            </a:extLst>
          </p:cNvPr>
          <p:cNvSpPr/>
          <p:nvPr userDrawn="1"/>
        </p:nvSpPr>
        <p:spPr>
          <a:xfrm>
            <a:off x="6316710" y="1670398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A8365F99-4BB5-6147-8948-EBB0AD402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5377" y="2110976"/>
            <a:ext cx="4191383" cy="949060"/>
          </a:xfrm>
        </p:spPr>
        <p:txBody>
          <a:bodyPr anchor="b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8A54ABF3-D10D-E444-B465-6AE9390BD00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895377" y="3228575"/>
            <a:ext cx="4191382" cy="2337593"/>
          </a:xfrm>
        </p:spPr>
        <p:txBody>
          <a:bodyPr anchor="t">
            <a:normAutofit/>
          </a:bodyPr>
          <a:lstStyle>
            <a:lvl1pPr marL="285750" indent="-285750" algn="l">
              <a:buFontTx/>
              <a:buBlip>
                <a:blip r:embed="rId2"/>
              </a:buBlip>
              <a:defRPr sz="1600" b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840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263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5468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47394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Bla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273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4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60073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Grü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5" y="1662903"/>
            <a:ext cx="5348716" cy="4351338"/>
          </a:xfrm>
          <a:prstGeom prst="rect">
            <a:avLst/>
          </a:prstGeom>
          <a:solidFill>
            <a:srgbClr val="AFC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E40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A46246BF-20C6-C346-BD94-DFD089942B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94C0EEEA-9C92-B241-B9AA-8093CC2AC81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6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3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0021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3CB9DE25-D4AA-8841-BC86-D8EDBBE4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0ED7081-265C-8649-9BDB-56151672109D}"/>
              </a:ext>
            </a:extLst>
          </p:cNvPr>
          <p:cNvSpPr/>
          <p:nvPr userDrawn="1"/>
        </p:nvSpPr>
        <p:spPr>
          <a:xfrm>
            <a:off x="489644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A38F396F-9762-DB44-AEC5-02237AC3D1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6332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9CEDDA2-C9F8-A44D-B00B-2B04EA4DCC89}"/>
              </a:ext>
            </a:extLst>
          </p:cNvPr>
          <p:cNvSpPr/>
          <p:nvPr userDrawn="1"/>
        </p:nvSpPr>
        <p:spPr>
          <a:xfrm>
            <a:off x="6353641" y="1662903"/>
            <a:ext cx="5348716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0C3A34AF-AD7B-774A-8A6B-EEB1E09E6B6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650328" y="1973833"/>
            <a:ext cx="4755341" cy="319826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7CEB4BE-9F97-6842-A77C-B678E5BE98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0328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3C2D62F1-0F4F-8649-A5B0-F9541200A1CE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86333" y="2619475"/>
            <a:ext cx="4755340" cy="3098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03494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Aufzählung Hell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E2CCE9A1-64D3-A946-A7A9-D52C68D6487D}"/>
              </a:ext>
            </a:extLst>
          </p:cNvPr>
          <p:cNvSpPr/>
          <p:nvPr userDrawn="1"/>
        </p:nvSpPr>
        <p:spPr>
          <a:xfrm>
            <a:off x="487857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E1C18DE-C576-2D44-B6EC-FDDA78432CF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7500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7890C7-C252-1C49-86E5-08B1230A4134}"/>
              </a:ext>
            </a:extLst>
          </p:cNvPr>
          <p:cNvSpPr/>
          <p:nvPr userDrawn="1"/>
        </p:nvSpPr>
        <p:spPr>
          <a:xfrm>
            <a:off x="4313262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2871C77C-4AE7-B645-9BD6-764C6FD57D3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81118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AC31842-2D04-2542-ACA2-88D1E11530D2}"/>
              </a:ext>
            </a:extLst>
          </p:cNvPr>
          <p:cNvSpPr/>
          <p:nvPr userDrawn="1"/>
        </p:nvSpPr>
        <p:spPr>
          <a:xfrm>
            <a:off x="8136881" y="1662903"/>
            <a:ext cx="3565475" cy="4351338"/>
          </a:xfrm>
          <a:prstGeom prst="rect">
            <a:avLst/>
          </a:prstGeom>
          <a:solidFill>
            <a:srgbClr val="FFF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1DCA190-F8F0-8D4F-B86E-DBA8AB9215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504737" y="1910817"/>
            <a:ext cx="2826190" cy="672568"/>
          </a:xfrm>
        </p:spPr>
        <p:txBody>
          <a:bodyPr anchor="t"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 algn="l">
              <a:buFontTx/>
              <a:buNone/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5AFC4D8-E51C-7C4A-9F15-599EFEBAE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45" y="365126"/>
            <a:ext cx="8531891" cy="859518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br>
              <a:rPr lang="de-DE" dirty="0"/>
            </a:br>
            <a:endParaRPr lang="de-DE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22CC9E7-3740-4740-84B4-2A28F6A6BB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4737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92150B2F-CF7A-F442-B10C-621B8BBBB03A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681118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0D413ABE-E016-FF4F-BEEC-20BDEB4A6D6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57499" y="2825213"/>
            <a:ext cx="2826190" cy="2938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FontTx/>
              <a:buBlip>
                <a:blip r:embed="rId2"/>
              </a:buBlip>
              <a:defRPr>
                <a:solidFill>
                  <a:srgbClr val="FFF9F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5830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image" Target="../media/image13.png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2.png"/><Relationship Id="rId27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12.png"/><Relationship Id="rId27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61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image" Target="../media/image12.png"/><Relationship Id="rId27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image" Target="../media/image19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image" Target="../media/image4.jpeg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12.png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 descr="Ein Bild, das Text, ClipArt, Vektorgrafiken enthält.&#10;&#10;Automatisch generierte Beschreibung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912" y="6452496"/>
            <a:ext cx="1096052" cy="26410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pic>
        <p:nvPicPr>
          <p:cNvPr id="20" name="Grafik 19" descr="Ein Bild, das Text, Schild, blau, ClipArt enthält.&#10;&#10;Automatisch generierte Beschreibung">
            <a:extLst>
              <a:ext uri="{FF2B5EF4-FFF2-40B4-BE49-F238E27FC236}">
                <a16:creationId xmlns:a16="http://schemas.microsoft.com/office/drawing/2014/main" id="{C2C15016-F128-8C4C-820F-88B27B7BF90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773" y="300811"/>
            <a:ext cx="1931160" cy="663466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26.07.2023</a:t>
            </a:fld>
            <a:r>
              <a:rPr lang="de-DE" b="1" dirty="0"/>
              <a:t> </a:t>
            </a:r>
          </a:p>
        </p:txBody>
      </p:sp>
      <p:pic>
        <p:nvPicPr>
          <p:cNvPr id="5" name="Grafik 4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78D9CCDD-58BA-0F30-3206-439AA0B15200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5148000" y="6444000"/>
            <a:ext cx="1312889" cy="2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7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3" r:id="rId4"/>
    <p:sldLayoutId id="2147483662" r:id="rId5"/>
    <p:sldLayoutId id="2147483652" r:id="rId6"/>
    <p:sldLayoutId id="2147483664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9" r:id="rId15"/>
    <p:sldLayoutId id="2147483690" r:id="rId16"/>
    <p:sldLayoutId id="2147483691" r:id="rId17"/>
    <p:sldLayoutId id="2147483688" r:id="rId18"/>
    <p:sldLayoutId id="2147483669" r:id="rId19"/>
    <p:sldLayoutId id="214748377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8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8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8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8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2C15016-F128-8C4C-820F-88B27B7BF90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19968" y="310116"/>
            <a:ext cx="2293965" cy="670543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26.07.2023</a:t>
            </a:fld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681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26.07.2023</a:t>
            </a:fld>
            <a:r>
              <a:rPr lang="de-DE" b="1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B0EB87A-212E-4637-97E9-1AAB580A8D1E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5056"/>
            <a:ext cx="1757640" cy="4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6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2C15016-F128-8C4C-820F-88B27B7BF90B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307" y="365126"/>
            <a:ext cx="2448626" cy="332822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26.07.2023</a:t>
            </a:fld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41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20A3182-0CE9-034C-8C42-6D7F8D270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40" y="365126"/>
            <a:ext cx="8087695" cy="859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C87563-D9A7-4A41-A6C0-4A16F6A8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239" y="1662902"/>
            <a:ext cx="112166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B1330A-E4D9-1243-B7B4-A118E55765A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3107" y="6400806"/>
            <a:ext cx="919203" cy="3158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4CE04E6-221B-A54A-A75B-2A61C227BADA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549" y="6436824"/>
            <a:ext cx="948197" cy="28001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FD9DAA1-EE10-3F41-95CD-BBEE4D4C6D2E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030" y="6437347"/>
            <a:ext cx="1613193" cy="279258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F5828D3-3702-B742-94D9-EB58C72D10FE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814" y="6400805"/>
            <a:ext cx="742624" cy="31580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A3524-6518-5840-A297-E979DE276D4C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204" y="6303362"/>
            <a:ext cx="2090976" cy="470957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F8ADC2CB-28A7-C144-BEC4-C2DECBDEAC66}"/>
              </a:ext>
            </a:extLst>
          </p:cNvPr>
          <p:cNvSpPr txBox="1">
            <a:spLocks/>
          </p:cNvSpPr>
          <p:nvPr userDrawn="1"/>
        </p:nvSpPr>
        <p:spPr>
          <a:xfrm>
            <a:off x="402014" y="6356350"/>
            <a:ext cx="1655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b="1" kern="1200">
                <a:solidFill>
                  <a:srgbClr val="27338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38955-1939-D448-8C56-5CCDC5B181E0}" type="slidenum">
              <a:rPr lang="de-DE" b="1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b="1" dirty="0"/>
              <a:t> | </a:t>
            </a:r>
            <a:fld id="{83F58FB5-B846-2B49-B599-1AF4748833D6}" type="datetime1">
              <a:rPr lang="de-DE" b="0" smtClean="0"/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26.07.2023</a:t>
            </a:fld>
            <a:r>
              <a:rPr lang="de-DE" b="1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517A01F-40F5-4BCE-97CC-4D5E9747D6B4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6293" y="378140"/>
            <a:ext cx="1757640" cy="46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1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633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7"/>
        </a:buBlip>
        <a:tabLst/>
        <a:defRPr sz="2000" b="1" kern="1200">
          <a:solidFill>
            <a:srgbClr val="2633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38" indent="-26193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55700" indent="-2413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7"/>
        </a:buBlip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koko-dus.de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munale-koordinierung.com/kontakt/" TargetMode="External"/><Relationship Id="rId2" Type="http://schemas.openxmlformats.org/officeDocument/2006/relationships/hyperlink" Target="mailto:ute.scheid@duesseldorf.d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bo-schulungen.de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A45A36-41E1-604D-913D-14B079F26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Grundlagen </a:t>
            </a:r>
            <a:r>
              <a:rPr lang="de-DE" dirty="0" err="1"/>
              <a:t>KAoA</a:t>
            </a:r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7A9586-0CB2-F44E-A32E-B5366CFD1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795838"/>
            <a:ext cx="9144000" cy="1256619"/>
          </a:xfrm>
        </p:spPr>
        <p:txBody>
          <a:bodyPr>
            <a:normAutofit/>
          </a:bodyPr>
          <a:lstStyle/>
          <a:p>
            <a:r>
              <a:rPr lang="de-DE" dirty="0"/>
              <a:t>Teil 1:</a:t>
            </a:r>
          </a:p>
          <a:p>
            <a:r>
              <a:rPr lang="de-DE" dirty="0"/>
              <a:t>Das System von „Kein Abschluss ohne Anschluss“ (</a:t>
            </a:r>
            <a:r>
              <a:rPr lang="de-DE" dirty="0" err="1"/>
              <a:t>KAoA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/>
              <a:t>Berufswahlkompetenz</a:t>
            </a:r>
          </a:p>
        </p:txBody>
      </p:sp>
    </p:spTree>
    <p:extLst>
      <p:ext uri="{BB962C8B-B14F-4D97-AF65-F5344CB8AC3E}">
        <p14:creationId xmlns:p14="http://schemas.microsoft.com/office/powerpoint/2010/main" val="3240203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12C09B-2B37-1405-CA93-3C1D28813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Die Phasen korrespondieren mit Standardelementen: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dirty="0"/>
              <a:t>Potenziale erkennen und als Planungsgrundlage für den individuellen Lernprozess                                                    nutzen</a:t>
            </a:r>
          </a:p>
          <a:p>
            <a:r>
              <a:rPr lang="de-DE" dirty="0"/>
              <a:t>Berufsfelder kennenlernen</a:t>
            </a:r>
          </a:p>
          <a:p>
            <a:r>
              <a:rPr lang="de-DE" dirty="0"/>
              <a:t>Praxis der Arbeitswelt kennenlernen und erproben</a:t>
            </a:r>
          </a:p>
          <a:p>
            <a:r>
              <a:rPr lang="de-DE" dirty="0"/>
              <a:t>Ausbildung- oder Studienwahl konkretisieren, Übergänge gestalten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0BF66D-29BE-E02B-9AA3-D1224181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 Phasen Beruflicher Orientierung</a:t>
            </a:r>
          </a:p>
        </p:txBody>
      </p:sp>
    </p:spTree>
    <p:extLst>
      <p:ext uri="{BB962C8B-B14F-4D97-AF65-F5344CB8AC3E}">
        <p14:creationId xmlns:p14="http://schemas.microsoft.com/office/powerpoint/2010/main" val="2106953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hlinkClick r:id="rId2"/>
              </a:rPr>
              <a:t>www.koko-dus.de</a:t>
            </a:r>
            <a:endParaRPr lang="de-DE" dirty="0"/>
          </a:p>
        </p:txBody>
      </p:sp>
      <p:pic>
        <p:nvPicPr>
          <p:cNvPr id="10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956" y="2329655"/>
            <a:ext cx="5711580" cy="3100685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Internetauftritt der Kommunalen Koordinierung Düsseldorf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half" idx="4294967295"/>
          </p:nvPr>
        </p:nvSpPr>
        <p:spPr>
          <a:xfrm>
            <a:off x="497239" y="2329655"/>
            <a:ext cx="5364162" cy="3684587"/>
          </a:xfrm>
        </p:spPr>
        <p:txBody>
          <a:bodyPr>
            <a:normAutofit fontScale="92500" lnSpcReduction="10000"/>
          </a:bodyPr>
          <a:lstStyle/>
          <a:p>
            <a:r>
              <a:rPr lang="de-DE" b="0" dirty="0"/>
              <a:t>aktuelle Übersicht über die Standardelemente</a:t>
            </a:r>
          </a:p>
          <a:p>
            <a:r>
              <a:rPr lang="de-DE" b="0" dirty="0"/>
              <a:t>Terminkalender</a:t>
            </a:r>
          </a:p>
          <a:p>
            <a:r>
              <a:rPr lang="de-DE" b="0" dirty="0"/>
              <a:t>Praxishilfen</a:t>
            </a:r>
          </a:p>
          <a:p>
            <a:r>
              <a:rPr lang="de-DE" b="0" dirty="0"/>
              <a:t>digitale Unterrichtsangebote</a:t>
            </a:r>
          </a:p>
          <a:p>
            <a:r>
              <a:rPr lang="de-DE" b="0" dirty="0"/>
              <a:t>regionale Ansprechpartner*innen</a:t>
            </a:r>
          </a:p>
          <a:p>
            <a:r>
              <a:rPr lang="de-DE" b="0" dirty="0"/>
              <a:t>Infos für Eltern &amp; Schüler*innen</a:t>
            </a:r>
          </a:p>
          <a:p>
            <a:r>
              <a:rPr lang="de-DE" b="0" dirty="0"/>
              <a:t>Kontaktdaten </a:t>
            </a:r>
            <a:br>
              <a:rPr lang="de-DE" b="0" dirty="0"/>
            </a:br>
            <a:r>
              <a:rPr lang="de-DE" b="0" dirty="0"/>
              <a:t>der Kommunalen Koordinierung, </a:t>
            </a:r>
            <a:br>
              <a:rPr lang="de-DE" b="0" dirty="0"/>
            </a:br>
            <a:r>
              <a:rPr lang="de-DE" b="0" dirty="0"/>
              <a:t>der Schulamtskoordination, </a:t>
            </a:r>
            <a:br>
              <a:rPr lang="de-DE" b="0" dirty="0"/>
            </a:br>
            <a:r>
              <a:rPr lang="de-DE" b="0" dirty="0"/>
              <a:t>der Bildungsberatung,</a:t>
            </a:r>
            <a:br>
              <a:rPr lang="de-DE" b="0" dirty="0"/>
            </a:br>
            <a:r>
              <a:rPr lang="de-DE" b="0" dirty="0"/>
              <a:t>des zdi-Netzwerks MINT Düsseldorf</a:t>
            </a:r>
          </a:p>
          <a:p>
            <a:endParaRPr lang="de-DE" dirty="0"/>
          </a:p>
        </p:txBody>
      </p:sp>
      <p:pic>
        <p:nvPicPr>
          <p:cNvPr id="3" name="Grafik 2" descr="Ein Bild, das Muster, Grafiken, Pixel, Design enthält.&#10;&#10;Automatisch generierte Beschreibung">
            <a:extLst>
              <a:ext uri="{FF2B5EF4-FFF2-40B4-BE49-F238E27FC236}">
                <a16:creationId xmlns:a16="http://schemas.microsoft.com/office/drawing/2014/main" id="{6F247F32-ACCB-2B2D-CCE4-A395E5C08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517" y="1410832"/>
            <a:ext cx="1710405" cy="17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8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838200" y="3431177"/>
            <a:ext cx="9144000" cy="1272585"/>
          </a:xfrm>
        </p:spPr>
        <p:txBody>
          <a:bodyPr>
            <a:normAutofit/>
          </a:bodyPr>
          <a:lstStyle/>
          <a:p>
            <a:r>
              <a:rPr lang="de-DE" dirty="0"/>
              <a:t>Grundlagen </a:t>
            </a:r>
            <a:r>
              <a:rPr lang="de-DE" dirty="0" err="1"/>
              <a:t>KAoA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838200" y="4935175"/>
            <a:ext cx="9144000" cy="1474333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Bei Fragen: </a:t>
            </a:r>
          </a:p>
          <a:p>
            <a:r>
              <a:rPr lang="de-DE" dirty="0"/>
              <a:t>Schulamtskoordinatorin Ute Scheid</a:t>
            </a:r>
          </a:p>
          <a:p>
            <a:r>
              <a:rPr lang="de-DE" dirty="0">
                <a:hlinkClick r:id="rId2"/>
              </a:rPr>
              <a:t>ute.scheid@duesseldorf.de</a:t>
            </a:r>
            <a:endParaRPr lang="de-DE" dirty="0"/>
          </a:p>
          <a:p>
            <a:r>
              <a:rPr lang="de-DE" dirty="0"/>
              <a:t>Tel. 0211.8921947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72DAE5-A8E0-2AC7-A21F-06265895E13A}"/>
              </a:ext>
            </a:extLst>
          </p:cNvPr>
          <p:cNvSpPr txBox="1"/>
          <p:nvPr/>
        </p:nvSpPr>
        <p:spPr>
          <a:xfrm>
            <a:off x="5966848" y="5102555"/>
            <a:ext cx="606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Kommunale Koordinierung Düsseldorf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https://www.kommunale-koordinierung.com/kontakt/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9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89645" y="1239334"/>
            <a:ext cx="11216693" cy="4774906"/>
          </a:xfrm>
        </p:spPr>
        <p:txBody>
          <a:bodyPr>
            <a:normAutofit lnSpcReduction="10000"/>
          </a:bodyPr>
          <a:lstStyle/>
          <a:p>
            <a:r>
              <a:rPr lang="de-DE" dirty="0"/>
              <a:t>Teil 1</a:t>
            </a:r>
            <a:br>
              <a:rPr lang="de-DE" dirty="0"/>
            </a:br>
            <a:r>
              <a:rPr lang="de-DE" dirty="0"/>
              <a:t>Das System von „Kein Abschluss ohne Anschluss“ (</a:t>
            </a:r>
            <a:r>
              <a:rPr lang="de-DE" dirty="0" err="1"/>
              <a:t>KAoA</a:t>
            </a:r>
            <a:r>
              <a:rPr lang="de-DE" dirty="0"/>
              <a:t>) </a:t>
            </a:r>
            <a:br>
              <a:rPr lang="de-DE" dirty="0"/>
            </a:br>
            <a:r>
              <a:rPr lang="de-DE" dirty="0"/>
              <a:t>Berufswahlkompetenz</a:t>
            </a:r>
          </a:p>
          <a:p>
            <a:r>
              <a:rPr lang="de-DE" b="0" dirty="0"/>
              <a:t>Teil 2</a:t>
            </a:r>
            <a:br>
              <a:rPr lang="de-DE" b="0" dirty="0"/>
            </a:br>
            <a:r>
              <a:rPr lang="de-DE" b="0" dirty="0"/>
              <a:t>Standardelemente in der Sek I unter Berücksichtigung regionaler Bezüge</a:t>
            </a:r>
          </a:p>
          <a:p>
            <a:r>
              <a:rPr lang="de-DE" b="0" dirty="0"/>
              <a:t>Teil 3</a:t>
            </a:r>
            <a:br>
              <a:rPr lang="de-DE" b="0" dirty="0"/>
            </a:br>
            <a:r>
              <a:rPr lang="de-DE" b="0" dirty="0"/>
              <a:t>Anschlussmöglichkeiten nach der Sekundarstufe I</a:t>
            </a:r>
          </a:p>
          <a:p>
            <a:r>
              <a:rPr lang="de-DE" b="0" dirty="0"/>
              <a:t>Teil 4</a:t>
            </a:r>
            <a:br>
              <a:rPr lang="de-DE" b="0" dirty="0"/>
            </a:br>
            <a:r>
              <a:rPr lang="de-DE" b="0" dirty="0"/>
              <a:t>Standardelemente in der Sek II unter Berücksichtigung regionaler Bezüge</a:t>
            </a:r>
          </a:p>
          <a:p>
            <a:r>
              <a:rPr lang="de-DE" b="0" dirty="0"/>
              <a:t>Teil 5</a:t>
            </a:r>
            <a:br>
              <a:rPr lang="de-DE" b="0" dirty="0"/>
            </a:br>
            <a:r>
              <a:rPr lang="de-DE" b="0" dirty="0"/>
              <a:t>Aufgaben der Schule</a:t>
            </a:r>
            <a:br>
              <a:rPr lang="de-DE" b="0" dirty="0"/>
            </a:br>
            <a:r>
              <a:rPr lang="de-DE" b="0" dirty="0"/>
              <a:t>Innerschulische Koordination</a:t>
            </a:r>
            <a:br>
              <a:rPr lang="de-DE" b="0" dirty="0"/>
            </a:br>
            <a:r>
              <a:rPr lang="de-DE" b="0" dirty="0"/>
              <a:t>Vernetzung und regionale Partner</a:t>
            </a:r>
          </a:p>
          <a:p>
            <a:r>
              <a:rPr lang="de-DE" b="0" dirty="0"/>
              <a:t>Teil 5</a:t>
            </a:r>
            <a:br>
              <a:rPr lang="de-DE" b="0" dirty="0"/>
            </a:br>
            <a:r>
              <a:rPr lang="de-DE" b="0" dirty="0"/>
              <a:t>Handwerkszeug für </a:t>
            </a:r>
            <a:r>
              <a:rPr lang="de-DE" b="0" dirty="0" err="1"/>
              <a:t>StuBos</a:t>
            </a:r>
            <a:endParaRPr lang="de-DE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der </a:t>
            </a:r>
            <a:r>
              <a:rPr lang="de-DE" dirty="0" err="1"/>
              <a:t>Powerpoint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97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622813" y="1108129"/>
            <a:ext cx="11179146" cy="767166"/>
          </a:xfrm>
        </p:spPr>
        <p:txBody>
          <a:bodyPr>
            <a:normAutofit/>
          </a:bodyPr>
          <a:lstStyle/>
          <a:p>
            <a:r>
              <a:rPr lang="de-DE" dirty="0"/>
              <a:t>Umsetzung von </a:t>
            </a:r>
            <a:r>
              <a:rPr lang="de-DE" dirty="0" err="1"/>
              <a:t>KAoA</a:t>
            </a:r>
            <a:r>
              <a:rPr lang="de-DE" dirty="0"/>
              <a:t> in vier zentralen Handlungsfeldern (HF)</a:t>
            </a:r>
          </a:p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0"/>
          </p:nvPr>
        </p:nvSpPr>
        <p:spPr>
          <a:xfrm>
            <a:off x="506576" y="2183649"/>
            <a:ext cx="4600116" cy="3684588"/>
          </a:xfrm>
        </p:spPr>
        <p:txBody>
          <a:bodyPr>
            <a:normAutofit/>
          </a:bodyPr>
          <a:lstStyle/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HF IV: Kommunale Koordinierung</a:t>
            </a:r>
          </a:p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HF III: Steigerung der Attraktivität der dualen Ausbildung</a:t>
            </a:r>
          </a:p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HF II: Übergänge gestalten</a:t>
            </a:r>
          </a:p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HF I: Berufliche Orientierung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KAoA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0310BE-C1F0-6CF2-9467-8B3878640D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925" y="1875295"/>
            <a:ext cx="5828262" cy="3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4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616" y="1219275"/>
            <a:ext cx="7204942" cy="40467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74544" y="5482788"/>
            <a:ext cx="43620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000000"/>
                </a:solidFill>
              </a:rPr>
              <a:t>Quelle: </a:t>
            </a:r>
            <a:r>
              <a:rPr lang="de-DE" sz="1100" b="1" dirty="0" err="1">
                <a:solidFill>
                  <a:srgbClr val="000000"/>
                </a:solidFill>
              </a:rPr>
              <a:t>studiTrainees</a:t>
            </a:r>
            <a:r>
              <a:rPr lang="de-DE" sz="1100" b="1" dirty="0">
                <a:solidFill>
                  <a:srgbClr val="000000"/>
                </a:solidFill>
              </a:rPr>
              <a:t>, Baustein: Studienstrukturen und Studieninhalte, </a:t>
            </a:r>
            <a:br>
              <a:rPr lang="de-DE" sz="1100" b="1" dirty="0">
                <a:solidFill>
                  <a:srgbClr val="000000"/>
                </a:solidFill>
              </a:rPr>
            </a:br>
            <a:r>
              <a:rPr lang="de-DE" sz="1100" b="1" dirty="0">
                <a:solidFill>
                  <a:srgbClr val="000000"/>
                </a:solidFill>
              </a:rPr>
              <a:t>Download unter: </a:t>
            </a:r>
            <a:r>
              <a:rPr lang="de-DE" sz="1100" b="1" dirty="0">
                <a:solidFill>
                  <a:srgbClr val="000000"/>
                </a:solidFill>
                <a:hlinkClick r:id="rId3"/>
              </a:rPr>
              <a:t>www.stubo-schulungen.de</a:t>
            </a:r>
            <a:endParaRPr lang="de-DE" sz="1100" b="1" dirty="0">
              <a:solidFill>
                <a:srgbClr val="000000"/>
              </a:solidFill>
            </a:endParaRP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5C8519CD-FBE9-868F-EB84-77240B3D0174}"/>
              </a:ext>
            </a:extLst>
          </p:cNvPr>
          <p:cNvSpPr txBox="1">
            <a:spLocks/>
          </p:cNvSpPr>
          <p:nvPr/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2633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Angebot an Anschlüssen ist unübersichtlich</a:t>
            </a:r>
          </a:p>
        </p:txBody>
      </p:sp>
    </p:spTree>
    <p:extLst>
      <p:ext uri="{BB962C8B-B14F-4D97-AF65-F5344CB8AC3E}">
        <p14:creationId xmlns:p14="http://schemas.microsoft.com/office/powerpoint/2010/main" val="395282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344308"/>
              </p:ext>
            </p:extLst>
          </p:nvPr>
        </p:nvGraphicFramePr>
        <p:xfrm>
          <a:off x="2591247" y="1559829"/>
          <a:ext cx="7321179" cy="147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2699">
                  <a:extLst>
                    <a:ext uri="{9D8B030D-6E8A-4147-A177-3AD203B41FA5}">
                      <a16:colId xmlns:a16="http://schemas.microsoft.com/office/drawing/2014/main" val="728439986"/>
                    </a:ext>
                  </a:extLst>
                </a:gridCol>
              </a:tblGrid>
              <a:tr h="48511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Jahr</a:t>
                      </a:r>
                      <a:endParaRPr lang="de-DE" sz="14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Neue Auszubildende - Schulabschluss</a:t>
                      </a:r>
                      <a:endParaRPr lang="de-DE" sz="1400" b="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Schulform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6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40,7%</a:t>
                      </a:r>
                      <a:endParaRPr lang="de-DE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36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24,3%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Hauptschulabschluss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952604"/>
                  </a:ext>
                </a:extLst>
              </a:tr>
              <a:tr h="34243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29,3%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AHR / FHR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04691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421D5C22-548F-4379-88EA-A40408FD5125}"/>
              </a:ext>
            </a:extLst>
          </p:cNvPr>
          <p:cNvSpPr/>
          <p:nvPr/>
        </p:nvSpPr>
        <p:spPr>
          <a:xfrm>
            <a:off x="2591246" y="4423950"/>
            <a:ext cx="7417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https://www.bmbf.de/bmbf/shareddocs/downloads/files/21-04-28-bbb-2021.pdf?__blob=publicationFile&amp;v=1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1D66AC33-14BD-447A-BA4E-2491A4CAC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411"/>
              </p:ext>
            </p:extLst>
          </p:nvPr>
        </p:nvGraphicFramePr>
        <p:xfrm>
          <a:off x="2567609" y="3285141"/>
          <a:ext cx="7344816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Jahr</a:t>
                      </a:r>
                      <a:endParaRPr lang="de-DE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Vorzeitige Ausbildungsvertragslösungsquote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866" rtl="0" eaLnBrk="1" latinLnBrk="0" hangingPunct="1"/>
                      <a:r>
                        <a:rPr lang="de-DE" sz="1400" kern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866" rtl="0" eaLnBrk="1" latinLnBrk="0" hangingPunct="1"/>
                      <a:r>
                        <a:rPr lang="de-DE" sz="1400" kern="12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26,9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ABF77B19-EAD5-4FA0-9C4E-9C89F3E4C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295366"/>
              </p:ext>
            </p:extLst>
          </p:nvPr>
        </p:nvGraphicFramePr>
        <p:xfrm>
          <a:off x="2481912" y="4954488"/>
          <a:ext cx="743051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14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Jahr</a:t>
                      </a:r>
                      <a:endParaRPr lang="de-DE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Studienabbruchquote Absolventenjahrgänge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Bachelor: Universität</a:t>
                      </a:r>
                      <a:r>
                        <a:rPr lang="de-DE" sz="140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32% / Fachhochschule 27%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2018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Master: </a:t>
                      </a:r>
                      <a:r>
                        <a:rPr lang="de-DE" sz="1400" baseline="0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Universität 19% / Fachhochschule 17%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0739650A-32DC-4513-83C3-0713B61EF407}"/>
              </a:ext>
            </a:extLst>
          </p:cNvPr>
          <p:cNvSpPr txBox="1"/>
          <p:nvPr/>
        </p:nvSpPr>
        <p:spPr>
          <a:xfrm>
            <a:off x="7752184" y="600254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www.dzhw.eu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5C8519CD-FBE9-868F-EB84-77240B3D0174}"/>
              </a:ext>
            </a:extLst>
          </p:cNvPr>
          <p:cNvSpPr txBox="1">
            <a:spLocks/>
          </p:cNvSpPr>
          <p:nvPr/>
        </p:nvSpPr>
        <p:spPr>
          <a:xfrm>
            <a:off x="489645" y="365125"/>
            <a:ext cx="8531891" cy="8742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2633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Ausbildungs- und Studienabbrüche</a:t>
            </a:r>
          </a:p>
        </p:txBody>
      </p:sp>
    </p:spTree>
    <p:extLst>
      <p:ext uri="{BB962C8B-B14F-4D97-AF65-F5344CB8AC3E}">
        <p14:creationId xmlns:p14="http://schemas.microsoft.com/office/powerpoint/2010/main" val="213456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506576" y="1506583"/>
            <a:ext cx="11179146" cy="566588"/>
          </a:xfrm>
        </p:spPr>
        <p:txBody>
          <a:bodyPr>
            <a:normAutofit/>
          </a:bodyPr>
          <a:lstStyle/>
          <a:p>
            <a:r>
              <a:rPr lang="de-DE" u="sng" dirty="0">
                <a:latin typeface="BentonSans Regular"/>
              </a:rPr>
              <a:t>„Kein Abschluss ohne Anschluss“: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lvl="0"/>
            <a:r>
              <a:rPr lang="de-DE" sz="2000" b="1" dirty="0">
                <a:solidFill>
                  <a:srgbClr val="26338A"/>
                </a:solidFill>
              </a:rPr>
              <a:t>Das System von „Kein Abschluss ohne Anschluss“ (</a:t>
            </a:r>
            <a:r>
              <a:rPr lang="de-DE" sz="2000" b="1" dirty="0" err="1">
                <a:solidFill>
                  <a:srgbClr val="26338A"/>
                </a:solidFill>
              </a:rPr>
              <a:t>KAoA</a:t>
            </a:r>
            <a:r>
              <a:rPr lang="de-DE" sz="2000" b="1" dirty="0">
                <a:solidFill>
                  <a:srgbClr val="26338A"/>
                </a:solidFill>
              </a:rPr>
              <a:t>)</a:t>
            </a:r>
          </a:p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landesweit einheitliches und aufeinander aufbauendes Gesamtsystem der Beruflichen Orientierung </a:t>
            </a:r>
          </a:p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Beförderung eines nachhaltigen und systematischen Übergangs von der Schule in den Beruf</a:t>
            </a:r>
          </a:p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Eröffnung einer Anschlussperspektive für allen jungen Menschen </a:t>
            </a:r>
          </a:p>
          <a:p>
            <a:pPr marL="269875" lvl="0" indent="-269875">
              <a:buBlip>
                <a:blip r:embed="rId2"/>
              </a:buBlip>
            </a:pPr>
            <a:r>
              <a:rPr lang="de-DE" sz="2000" b="1" dirty="0">
                <a:solidFill>
                  <a:srgbClr val="26338A"/>
                </a:solidFill>
              </a:rPr>
              <a:t>Kooperation aller relevanten Akteure, Institutionen und Angebote</a:t>
            </a: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KAoA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524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285C10F-DE6B-283E-B553-E5E6AC999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b="0" dirty="0">
                <a:ea typeface="Verdana" panose="020B0604030504040204" pitchFamily="34" charset="0"/>
              </a:rPr>
              <a:t>Jugendliche sollen befähigt werden, ihre Bildungs- und Berufsbiografien aktiv und eigenverantwortlich zu gestalten</a:t>
            </a:r>
            <a:r>
              <a:rPr lang="de-DE" sz="2200" b="0" dirty="0">
                <a:ea typeface="Verdana" panose="020B0604030504040204" pitchFamily="34" charset="0"/>
              </a:rPr>
              <a:t>.</a:t>
            </a:r>
          </a:p>
          <a:p>
            <a:r>
              <a:rPr lang="de-DE" b="0" dirty="0">
                <a:ea typeface="Verdana" panose="020B0604030504040204" pitchFamily="34" charset="0"/>
              </a:rPr>
              <a:t>Jugendliche sollen durch breit angelegte Informationsmöglichkeiten und der Erfahrungssammlung in der Arbeitswelt ihr individuelles Berufswahlspektrum erweitern.</a:t>
            </a:r>
          </a:p>
          <a:p>
            <a:r>
              <a:rPr lang="de-DE" b="0" dirty="0">
                <a:ea typeface="Verdana" panose="020B0604030504040204" pitchFamily="34" charset="0"/>
              </a:rPr>
              <a:t>Jugendliche sollen zu reflektierten Berufs- und Studienwahlentscheidungen kommen und realistische Ausbildungs- und/oder Studienperspektiven entwickeln.</a:t>
            </a:r>
          </a:p>
          <a:p>
            <a:r>
              <a:rPr lang="de-DE" b="0" dirty="0">
                <a:ea typeface="Verdana" panose="020B0604030504040204" pitchFamily="34" charset="0"/>
              </a:rPr>
              <a:t>Es gibt keinen Abschluss ohne Anschluss. Jedem Jugendlichen wird ein passgenauer und zielorientierter Weg im Übergangssystem aufgezeigt und angeboten.</a:t>
            </a:r>
          </a:p>
          <a:p>
            <a:r>
              <a:rPr lang="de-DE" b="0" dirty="0">
                <a:ea typeface="Verdana" panose="020B0604030504040204" pitchFamily="34" charset="0"/>
              </a:rPr>
              <a:t>Ziel im Endausbau des Landesvorhabens ist, allen jungen Frauen und Männern, die ausbildungsfähig und ausbildungswillig sind, eine verbindliche Ausbildungs-perspektive zu geben. </a:t>
            </a:r>
          </a:p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2A3BCC-851F-918C-50C6-1F14883D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KAoA: Ziele für Schülerinnen und Schüler</a:t>
            </a:r>
          </a:p>
        </p:txBody>
      </p:sp>
    </p:spTree>
    <p:extLst>
      <p:ext uri="{BB962C8B-B14F-4D97-AF65-F5344CB8AC3E}">
        <p14:creationId xmlns:p14="http://schemas.microsoft.com/office/powerpoint/2010/main" val="372148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159B76-321D-4D68-73DA-C5907102F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5" y="1340685"/>
            <a:ext cx="11216693" cy="4351338"/>
          </a:xfrm>
        </p:spPr>
        <p:txBody>
          <a:bodyPr>
            <a:normAutofit fontScale="92500" lnSpcReduction="10000"/>
          </a:bodyPr>
          <a:lstStyle/>
          <a:p>
            <a:r>
              <a:rPr lang="de-DE" sz="2200" b="0" dirty="0"/>
              <a:t>Informationsbeschaffung zu Berufen und deren Anforderungen</a:t>
            </a:r>
          </a:p>
          <a:p>
            <a:r>
              <a:rPr lang="de-DE" sz="2200" b="0" dirty="0"/>
              <a:t>Nutzung von Analyseinstrumenten </a:t>
            </a:r>
          </a:p>
          <a:p>
            <a:r>
              <a:rPr lang="de-DE" sz="2200" b="0" dirty="0"/>
              <a:t>Durchführung von Praktika</a:t>
            </a:r>
          </a:p>
          <a:p>
            <a:r>
              <a:rPr lang="de-DE" sz="2200" b="0" dirty="0"/>
              <a:t>Umsetzung der verschiedenen Bewerbungsverfahren</a:t>
            </a:r>
          </a:p>
          <a:p>
            <a:r>
              <a:rPr lang="de-DE" sz="2200" b="0" dirty="0"/>
              <a:t>Nutzung von Beratungs- und Unterstützungssystemen</a:t>
            </a:r>
          </a:p>
          <a:p>
            <a:r>
              <a:rPr lang="de-DE" sz="2200" b="0" dirty="0"/>
              <a:t>Organisation und Dokumentation des Berufswahlprozesses</a:t>
            </a:r>
          </a:p>
          <a:p>
            <a:r>
              <a:rPr lang="de-DE" sz="2200" b="0" dirty="0"/>
              <a:t>Orientierungsfähigkeit</a:t>
            </a:r>
          </a:p>
          <a:p>
            <a:r>
              <a:rPr lang="de-DE" sz="2200" b="0" dirty="0"/>
              <a:t>Berufserkundungsfähigkeit </a:t>
            </a:r>
          </a:p>
          <a:p>
            <a:r>
              <a:rPr lang="de-DE" sz="2200" b="0" dirty="0"/>
              <a:t>Entscheidungsfähigkeit</a:t>
            </a:r>
          </a:p>
          <a:p>
            <a:r>
              <a:rPr lang="de-DE" sz="2200" b="0" dirty="0"/>
              <a:t>Berufsfindungsfähigkeit </a:t>
            </a:r>
          </a:p>
          <a:p>
            <a:r>
              <a:rPr lang="de-DE" sz="2200" b="0" dirty="0"/>
              <a:t>Bewusstwerdung eigener Interessen und Fähigkeiten, Reflexionsfähigkeit der Selbsteinschätzung / Anforderungen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E3546D-D34A-84B0-6737-2577E43D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Berufswahlkompetenz</a:t>
            </a:r>
          </a:p>
        </p:txBody>
      </p:sp>
    </p:spTree>
    <p:extLst>
      <p:ext uri="{BB962C8B-B14F-4D97-AF65-F5344CB8AC3E}">
        <p14:creationId xmlns:p14="http://schemas.microsoft.com/office/powerpoint/2010/main" val="108593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108"/>
          <p:cNvSpPr/>
          <p:nvPr/>
        </p:nvSpPr>
        <p:spPr>
          <a:xfrm>
            <a:off x="838487" y="245750"/>
            <a:ext cx="855738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30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Entwicklung einer Anschlussperspektive in Phasen</a:t>
            </a:r>
          </a:p>
        </p:txBody>
      </p:sp>
      <p:sp>
        <p:nvSpPr>
          <p:cNvPr id="31" name="Shape 110"/>
          <p:cNvSpPr/>
          <p:nvPr/>
        </p:nvSpPr>
        <p:spPr>
          <a:xfrm>
            <a:off x="6674171" y="3307631"/>
            <a:ext cx="349091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80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Praktische Erfahrung machen</a:t>
            </a:r>
          </a:p>
        </p:txBody>
      </p:sp>
      <p:sp>
        <p:nvSpPr>
          <p:cNvPr id="43" name="Shape 112"/>
          <p:cNvSpPr/>
          <p:nvPr/>
        </p:nvSpPr>
        <p:spPr>
          <a:xfrm>
            <a:off x="5340549" y="1930483"/>
            <a:ext cx="4825381" cy="369332"/>
          </a:xfrm>
          <a:prstGeom prst="rect">
            <a:avLst/>
          </a:prstGeom>
          <a:solidFill>
            <a:srgbClr val="FF6D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</a:t>
            </a:r>
            <a:r>
              <a:rPr lang="de-DE" sz="180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Entscheidungen</a:t>
            </a:r>
            <a:r>
              <a:rPr lang="de-DE" sz="18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de-DE" sz="180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treffen</a:t>
            </a:r>
          </a:p>
        </p:txBody>
      </p:sp>
      <p:sp>
        <p:nvSpPr>
          <p:cNvPr id="48" name="Shape 109"/>
          <p:cNvSpPr/>
          <p:nvPr/>
        </p:nvSpPr>
        <p:spPr>
          <a:xfrm>
            <a:off x="1708599" y="3665972"/>
            <a:ext cx="3055886" cy="9859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>
              <a:buSzPct val="25000"/>
            </a:pPr>
            <a:endParaRPr lang="de-DE" sz="1600" b="1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0">
              <a:buSzPct val="25000"/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Berufsfelder erkunden </a:t>
            </a:r>
          </a:p>
          <a:p>
            <a:pPr lvl="0">
              <a:buSzPct val="25000"/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und Informationensammeln</a:t>
            </a:r>
          </a:p>
        </p:txBody>
      </p:sp>
      <p:sp>
        <p:nvSpPr>
          <p:cNvPr id="49" name="Shape 120"/>
          <p:cNvSpPr/>
          <p:nvPr/>
        </p:nvSpPr>
        <p:spPr>
          <a:xfrm>
            <a:off x="1708599" y="2420888"/>
            <a:ext cx="3055886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Praxis der Arbeitswelt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600" b="1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kennenlernen</a:t>
            </a:r>
            <a:r>
              <a:rPr lang="de-DE" sz="16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und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600" b="1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erproben</a:t>
            </a:r>
            <a:endParaRPr lang="de-DE" sz="16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0" name="Shape 121"/>
          <p:cNvSpPr/>
          <p:nvPr/>
        </p:nvSpPr>
        <p:spPr>
          <a:xfrm>
            <a:off x="1739473" y="1831953"/>
            <a:ext cx="3544508" cy="504000"/>
          </a:xfrm>
          <a:prstGeom prst="rect">
            <a:avLst/>
          </a:prstGeom>
          <a:solidFill>
            <a:srgbClr val="FF6D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600" b="1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Gestaltung der Übergänge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 Sek. I und Sek. II</a:t>
            </a:r>
            <a:endParaRPr lang="de-DE" sz="1600" b="1" i="0" u="none" strike="noStrike" cap="none" baseline="0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1" name="Shape 122"/>
          <p:cNvSpPr/>
          <p:nvPr/>
        </p:nvSpPr>
        <p:spPr>
          <a:xfrm>
            <a:off x="1708599" y="4719600"/>
            <a:ext cx="3703958" cy="61627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Potenziale entdecken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und den eigenen Standort bestimmen</a:t>
            </a:r>
          </a:p>
        </p:txBody>
      </p:sp>
      <p:sp>
        <p:nvSpPr>
          <p:cNvPr id="52" name="Shape 123"/>
          <p:cNvSpPr/>
          <p:nvPr/>
        </p:nvSpPr>
        <p:spPr>
          <a:xfrm>
            <a:off x="5938803" y="4397043"/>
            <a:ext cx="4227126" cy="2861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r">
              <a:buSzPct val="25000"/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</a:t>
            </a:r>
            <a:r>
              <a:rPr lang="de-DE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Selbsteinschätzung</a:t>
            </a: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überprüfen</a:t>
            </a:r>
          </a:p>
        </p:txBody>
      </p:sp>
      <p:sp>
        <p:nvSpPr>
          <p:cNvPr id="53" name="Shape 124"/>
          <p:cNvSpPr/>
          <p:nvPr/>
        </p:nvSpPr>
        <p:spPr>
          <a:xfrm>
            <a:off x="5700589" y="2371527"/>
            <a:ext cx="44653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80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        Die eigene Richtung finden</a:t>
            </a:r>
          </a:p>
        </p:txBody>
      </p:sp>
      <p:grpSp>
        <p:nvGrpSpPr>
          <p:cNvPr id="54" name="Gruppieren 53"/>
          <p:cNvGrpSpPr/>
          <p:nvPr/>
        </p:nvGrpSpPr>
        <p:grpSpPr>
          <a:xfrm>
            <a:off x="3359696" y="5502647"/>
            <a:ext cx="3946312" cy="878680"/>
            <a:chOff x="2174865" y="5563069"/>
            <a:chExt cx="3946312" cy="878680"/>
          </a:xfrm>
        </p:grpSpPr>
        <p:sp>
          <p:nvSpPr>
            <p:cNvPr id="55" name="Geschweifte Klammer links 54"/>
            <p:cNvSpPr/>
            <p:nvPr/>
          </p:nvSpPr>
          <p:spPr>
            <a:xfrm rot="16200000">
              <a:off x="4094980" y="4149944"/>
              <a:ext cx="288032" cy="3114281"/>
            </a:xfrm>
            <a:prstGeom prst="leftBrace">
              <a:avLst>
                <a:gd name="adj1" fmla="val 33529"/>
                <a:gd name="adj2" fmla="val 4886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Shape 122"/>
            <p:cNvSpPr/>
            <p:nvPr/>
          </p:nvSpPr>
          <p:spPr>
            <a:xfrm>
              <a:off x="2174865" y="6041640"/>
              <a:ext cx="3946312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de-DE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persönliches Berufe-Spektrum</a:t>
              </a:r>
            </a:p>
          </p:txBody>
        </p:sp>
      </p:grpSp>
      <p:grpSp>
        <p:nvGrpSpPr>
          <p:cNvPr id="57" name="Gruppieren 56"/>
          <p:cNvGrpSpPr/>
          <p:nvPr/>
        </p:nvGrpSpPr>
        <p:grpSpPr>
          <a:xfrm>
            <a:off x="1899636" y="940658"/>
            <a:ext cx="3114281" cy="733809"/>
            <a:chOff x="521615" y="970893"/>
            <a:chExt cx="3114281" cy="733809"/>
          </a:xfrm>
        </p:grpSpPr>
        <p:sp>
          <p:nvSpPr>
            <p:cNvPr id="58" name="Geschweifte Klammer links 57"/>
            <p:cNvSpPr/>
            <p:nvPr/>
          </p:nvSpPr>
          <p:spPr>
            <a:xfrm rot="5400000">
              <a:off x="1934740" y="3545"/>
              <a:ext cx="288032" cy="3114281"/>
            </a:xfrm>
            <a:prstGeom prst="leftBrace">
              <a:avLst>
                <a:gd name="adj1" fmla="val 33529"/>
                <a:gd name="adj2" fmla="val 4886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hteck 58"/>
            <p:cNvSpPr/>
            <p:nvPr/>
          </p:nvSpPr>
          <p:spPr>
            <a:xfrm>
              <a:off x="1579393" y="970893"/>
              <a:ext cx="9557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SzPct val="25000"/>
              </a:pPr>
              <a:r>
                <a:rPr lang="de-DE" sz="2000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Phasen</a:t>
              </a:r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6211414" y="836712"/>
            <a:ext cx="4082267" cy="738643"/>
            <a:chOff x="4738206" y="965431"/>
            <a:chExt cx="4082267" cy="738643"/>
          </a:xfrm>
        </p:grpSpPr>
        <p:sp>
          <p:nvSpPr>
            <p:cNvPr id="61" name="Geschweifte Klammer links 60"/>
            <p:cNvSpPr/>
            <p:nvPr/>
          </p:nvSpPr>
          <p:spPr>
            <a:xfrm rot="5400000">
              <a:off x="6635323" y="-481077"/>
              <a:ext cx="288034" cy="4082267"/>
            </a:xfrm>
            <a:prstGeom prst="leftBrace">
              <a:avLst>
                <a:gd name="adj1" fmla="val 33529"/>
                <a:gd name="adj2" fmla="val 48866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hteck 61"/>
            <p:cNvSpPr/>
            <p:nvPr/>
          </p:nvSpPr>
          <p:spPr>
            <a:xfrm>
              <a:off x="6086266" y="965431"/>
              <a:ext cx="147752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buSzPct val="25000"/>
              </a:pPr>
              <a:r>
                <a:rPr lang="de-DE" sz="2000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Entwicklung</a:t>
              </a:r>
            </a:p>
          </p:txBody>
        </p:sp>
      </p:grpSp>
      <p:sp>
        <p:nvSpPr>
          <p:cNvPr id="63" name="Rechteck 62"/>
          <p:cNvSpPr/>
          <p:nvPr/>
        </p:nvSpPr>
        <p:spPr>
          <a:xfrm rot="16200000">
            <a:off x="-744527" y="3580953"/>
            <a:ext cx="4572000" cy="396000"/>
          </a:xfrm>
          <a:prstGeom prst="rect">
            <a:avLst/>
          </a:prstGeom>
          <a:solidFill>
            <a:srgbClr val="C4E76B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Praxisbezogen lernen und sich qualifizieren</a:t>
            </a:r>
          </a:p>
        </p:txBody>
      </p:sp>
      <p:sp>
        <p:nvSpPr>
          <p:cNvPr id="64" name="Shape 126"/>
          <p:cNvSpPr/>
          <p:nvPr/>
        </p:nvSpPr>
        <p:spPr>
          <a:xfrm>
            <a:off x="6124391" y="3747544"/>
            <a:ext cx="4040694" cy="5774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lvl="0" algn="r">
              <a:buSzPct val="25000"/>
            </a:pP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Informationen sammeln und</a:t>
            </a:r>
          </a:p>
          <a:p>
            <a:pPr lvl="0" algn="r">
              <a:buSzPct val="25000"/>
            </a:pP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Berufe-Spektrum erweitern</a:t>
            </a:r>
          </a:p>
        </p:txBody>
      </p:sp>
      <p:sp>
        <p:nvSpPr>
          <p:cNvPr id="65" name="Shape 112"/>
          <p:cNvSpPr/>
          <p:nvPr/>
        </p:nvSpPr>
        <p:spPr>
          <a:xfrm>
            <a:off x="6564685" y="1531831"/>
            <a:ext cx="3588829" cy="369332"/>
          </a:xfrm>
          <a:prstGeom prst="rect">
            <a:avLst/>
          </a:prstGeom>
          <a:solidFill>
            <a:srgbClr val="FF6D6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80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Entscheidungen realisieren</a:t>
            </a:r>
          </a:p>
        </p:txBody>
      </p:sp>
      <p:sp>
        <p:nvSpPr>
          <p:cNvPr id="66" name="Shape 125"/>
          <p:cNvSpPr/>
          <p:nvPr/>
        </p:nvSpPr>
        <p:spPr>
          <a:xfrm>
            <a:off x="5412557" y="4719600"/>
            <a:ext cx="4740957" cy="61672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800" b="1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</a:t>
            </a:r>
            <a:r>
              <a:rPr lang="de-DE" sz="180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Orientierung finden/ Bewusstwerden       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e-DE" sz="180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</a:t>
            </a:r>
            <a:r>
              <a:rPr lang="de-DE" sz="1800" i="0" u="none" strike="noStrike" cap="none" baseline="0" dirty="0">
                <a:solidFill>
                  <a:schemeClr val="tx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  <a:sym typeface="Arial"/>
              </a:rPr>
              <a:t>der eigenen Interessen und Fähigkeiten</a:t>
            </a:r>
          </a:p>
        </p:txBody>
      </p:sp>
      <p:sp>
        <p:nvSpPr>
          <p:cNvPr id="67" name="Shape 123">
            <a:extLst>
              <a:ext uri="{FF2B5EF4-FFF2-40B4-BE49-F238E27FC236}">
                <a16:creationId xmlns:a16="http://schemas.microsoft.com/office/drawing/2014/main" id="{A5429CA2-C6D2-4F42-9263-006366DC5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638" y="2715783"/>
            <a:ext cx="4033292" cy="6011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rot="0" vert="horz" wrap="square" lIns="91425" tIns="45700" rIns="91425" bIns="45700" anchor="t" anchorCtr="0" upright="1">
            <a:noAutofit/>
          </a:bodyPr>
          <a:lstStyle/>
          <a:p>
            <a:pPr algn="r" fontAlgn="base"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</a:t>
            </a:r>
            <a:r>
              <a:rPr lang="de-DE" sz="1800" kern="12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Abgleich</a:t>
            </a:r>
            <a:r>
              <a:rPr lang="de-DE" sz="1800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de-DE" sz="1800" kern="12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Selbsteinschätzung                                                     </a:t>
            </a:r>
          </a:p>
          <a:p>
            <a:pPr algn="r" fontAlgn="base"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</a:t>
            </a:r>
            <a:r>
              <a:rPr lang="de-DE" sz="1800" kern="1200" dirty="0"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und Anforderungen</a:t>
            </a:r>
            <a:endParaRPr lang="de-DE" sz="1800" dirty="0"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68" name="Gruppieren 67"/>
          <p:cNvGrpSpPr/>
          <p:nvPr/>
        </p:nvGrpSpPr>
        <p:grpSpPr>
          <a:xfrm>
            <a:off x="3814771" y="1702331"/>
            <a:ext cx="3115297" cy="3629622"/>
            <a:chOff x="2614174" y="1746644"/>
            <a:chExt cx="3115297" cy="3629622"/>
          </a:xfrm>
        </p:grpSpPr>
        <p:sp>
          <p:nvSpPr>
            <p:cNvPr id="69" name="Shape 107"/>
            <p:cNvSpPr/>
            <p:nvPr/>
          </p:nvSpPr>
          <p:spPr>
            <a:xfrm>
              <a:off x="2614174" y="1746644"/>
              <a:ext cx="3115297" cy="3629622"/>
            </a:xfrm>
            <a:prstGeom prst="diamond">
              <a:avLst/>
            </a:prstGeom>
            <a:solidFill>
              <a:srgbClr val="FFFFFF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>
              <a:def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1pPr>
              <a:lvl2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2pPr>
              <a:lvl3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3pPr>
              <a:lvl4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4pPr>
              <a:lvl5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5pPr>
              <a:lvl6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6pPr>
              <a:lvl7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7pPr>
              <a:lvl8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8pPr>
              <a:lvl9pPr marR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4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de-DE" sz="2000" b="0" i="0" u="none" strike="noStrike" cap="none" baseline="0">
                  <a:solidFill>
                    <a:srgbClr val="FFFFFF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  <a:sym typeface="Arial"/>
                </a:rPr>
                <a:t>BI</a:t>
              </a: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3045223" y="3329297"/>
              <a:ext cx="2210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800" b="1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Jugendliche/r</a:t>
              </a:r>
            </a:p>
          </p:txBody>
        </p:sp>
      </p:grpSp>
      <p:sp>
        <p:nvSpPr>
          <p:cNvPr id="71" name="Textfeld 70"/>
          <p:cNvSpPr txBox="1"/>
          <p:nvPr/>
        </p:nvSpPr>
        <p:spPr>
          <a:xfrm>
            <a:off x="4160984" y="3761745"/>
            <a:ext cx="2470420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5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Ausgangslage: </a:t>
            </a:r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 nur ein z.T. </a:t>
            </a:r>
          </a:p>
          <a:p>
            <a:pPr algn="ctr"/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unrealistisch ein-</a:t>
            </a:r>
          </a:p>
          <a:p>
            <a:pPr algn="ctr"/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geschätzter </a:t>
            </a:r>
          </a:p>
          <a:p>
            <a:pPr algn="ctr"/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„Traum-</a:t>
            </a:r>
          </a:p>
          <a:p>
            <a:pPr algn="ctr"/>
            <a:r>
              <a:rPr lang="de-DE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beruf“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4411978" y="1869792"/>
            <a:ext cx="19700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500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Ziel-</a:t>
            </a:r>
          </a:p>
          <a:p>
            <a:pPr algn="ctr"/>
            <a:r>
              <a:rPr lang="de-DE" sz="1500" u="sng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setzung</a:t>
            </a:r>
            <a:r>
              <a:rPr lang="de-DE" sz="1500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de-DE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Mindestens</a:t>
            </a:r>
          </a:p>
          <a:p>
            <a:pPr algn="ctr"/>
            <a:r>
              <a:rPr lang="de-DE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realistische</a:t>
            </a:r>
          </a:p>
          <a:p>
            <a:pPr algn="ctr"/>
            <a:r>
              <a:rPr lang="de-DE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Anschlussperspektiven</a:t>
            </a:r>
          </a:p>
          <a:p>
            <a:pPr algn="ctr"/>
            <a:r>
              <a:rPr lang="de-DE" sz="15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entwickeln/ realisieren</a:t>
            </a:r>
          </a:p>
        </p:txBody>
      </p:sp>
    </p:spTree>
    <p:extLst>
      <p:ext uri="{BB962C8B-B14F-4D97-AF65-F5344CB8AC3E}">
        <p14:creationId xmlns:p14="http://schemas.microsoft.com/office/powerpoint/2010/main" val="2493653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4" grpId="0" animBg="1"/>
      <p:bldP spid="65" grpId="0" animBg="1"/>
      <p:bldP spid="66" grpId="0" animBg="1"/>
      <p:bldP spid="67" grpId="0" animBg="1"/>
      <p:bldP spid="71" grpId="0"/>
      <p:bldP spid="72" grpId="0"/>
    </p:bldLst>
  </p:timing>
</p:sld>
</file>

<file path=ppt/theme/theme1.xml><?xml version="1.0" encoding="utf-8"?>
<a:theme xmlns:a="http://schemas.openxmlformats.org/drawingml/2006/main" name="KOK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126AAFA6-95DD-466F-8E4F-40BD28E753F4}"/>
    </a:ext>
  </a:extLst>
</a:theme>
</file>

<file path=ppt/theme/theme2.xml><?xml version="1.0" encoding="utf-8"?>
<a:theme xmlns:a="http://schemas.openxmlformats.org/drawingml/2006/main" name="DTBO La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9B974635-2050-4558-A549-F0EC52A0676D}"/>
    </a:ext>
  </a:extLst>
</a:theme>
</file>

<file path=ppt/theme/theme3.xml><?xml version="1.0" encoding="utf-8"?>
<a:theme xmlns:a="http://schemas.openxmlformats.org/drawingml/2006/main" name="DTBO kur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7DA6CF48-D7CD-4BCF-9117-9996D506890E}"/>
    </a:ext>
  </a:extLst>
</a:theme>
</file>

<file path=ppt/theme/theme4.xml><?xml version="1.0" encoding="utf-8"?>
<a:theme xmlns:a="http://schemas.openxmlformats.org/drawingml/2006/main" name="DÜPB La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71308984-E3B4-4585-81CD-3EEFF82300ED}"/>
    </a:ext>
  </a:extLst>
</a:theme>
</file>

<file path=ppt/theme/theme5.xml><?xml version="1.0" encoding="utf-8"?>
<a:theme xmlns:a="http://schemas.openxmlformats.org/drawingml/2006/main" name="DÜPB Kur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87A879F-F822-46C5-8F52-496589D996E3}" vid="{4EDA1E49-3512-4F85-9234-A2FDDE032A1F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989156FAB7904C8D5F4281BE861A4B" ma:contentTypeVersion="17" ma:contentTypeDescription="Ein neues Dokument erstellen." ma:contentTypeScope="" ma:versionID="efd635a41af1cc704596d4d52379fdab">
  <xsd:schema xmlns:xsd="http://www.w3.org/2001/XMLSchema" xmlns:xs="http://www.w3.org/2001/XMLSchema" xmlns:p="http://schemas.microsoft.com/office/2006/metadata/properties" xmlns:ns2="622349e5-e8d6-4c2b-9994-2cbbe46e60f4" xmlns:ns3="f207c648-54b4-4cde-8d6f-5b20acc905bc" targetNamespace="http://schemas.microsoft.com/office/2006/metadata/properties" ma:root="true" ma:fieldsID="e202e79dce8e7ea36ecfc5e21306832d" ns2:_="" ns3:_="">
    <xsd:import namespace="622349e5-e8d6-4c2b-9994-2cbbe46e60f4"/>
    <xsd:import namespace="f207c648-54b4-4cde-8d6f-5b20acc905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2349e5-e8d6-4c2b-9994-2cbbe46e6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84efc9bf-49f7-4e02-90f0-149fbb6f9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c648-54b4-4cde-8d6f-5b20acc905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10e5d2-0a36-40d0-9839-1a6f648791ef}" ma:internalName="TaxCatchAll" ma:showField="CatchAllData" ma:web="f207c648-54b4-4cde-8d6f-5b20acc905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07c648-54b4-4cde-8d6f-5b20acc905bc" xsi:nil="true"/>
    <lcf76f155ced4ddcb4097134ff3c332f xmlns="622349e5-e8d6-4c2b-9994-2cbbe46e60f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E575B6-CA47-4E39-A511-75966DB091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27DFFD-D55B-4289-B7D6-956B4DA76B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2349e5-e8d6-4c2b-9994-2cbbe46e60f4"/>
    <ds:schemaRef ds:uri="f207c648-54b4-4cde-8d6f-5b20acc905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FE2B29-F2E3-48FF-810B-835A652B964C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622349e5-e8d6-4c2b-9994-2cbbe46e60f4"/>
    <ds:schemaRef ds:uri="f207c648-54b4-4cde-8d6f-5b20acc905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16-9_KOKO</Template>
  <TotalTime>0</TotalTime>
  <Words>747</Words>
  <Application>Microsoft Office PowerPoint</Application>
  <PresentationFormat>Breitbild</PresentationFormat>
  <Paragraphs>141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12</vt:i4>
      </vt:variant>
    </vt:vector>
  </HeadingPairs>
  <TitlesOfParts>
    <vt:vector size="23" baseType="lpstr">
      <vt:lpstr>Arial</vt:lpstr>
      <vt:lpstr>BentonSans Regular</vt:lpstr>
      <vt:lpstr>Calibri</vt:lpstr>
      <vt:lpstr>Tahoma</vt:lpstr>
      <vt:lpstr>Times New Roman</vt:lpstr>
      <vt:lpstr>Verdana</vt:lpstr>
      <vt:lpstr>KOKO</vt:lpstr>
      <vt:lpstr>DTBO Lang</vt:lpstr>
      <vt:lpstr>DTBO kurz</vt:lpstr>
      <vt:lpstr>DÜPB Lang</vt:lpstr>
      <vt:lpstr>DÜPB Kurz</vt:lpstr>
      <vt:lpstr> Grundlagen KAoA </vt:lpstr>
      <vt:lpstr>Inhalt der Powerpoint</vt:lpstr>
      <vt:lpstr>KAoA</vt:lpstr>
      <vt:lpstr>PowerPoint-Präsentation</vt:lpstr>
      <vt:lpstr>PowerPoint-Präsentation</vt:lpstr>
      <vt:lpstr>KAoA</vt:lpstr>
      <vt:lpstr>KAoA: Ziele für Schülerinnen und Schüler</vt:lpstr>
      <vt:lpstr>Berufswahlkompetenz</vt:lpstr>
      <vt:lpstr>PowerPoint-Präsentation</vt:lpstr>
      <vt:lpstr>4 Phasen Beruflicher Orientierung</vt:lpstr>
      <vt:lpstr>Internetauftritt der Kommunalen Koordinierung Düsseldorf</vt:lpstr>
      <vt:lpstr>Grundlagen KAoA</vt:lpstr>
    </vt:vector>
  </TitlesOfParts>
  <Company>ITK Rheinland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im Layout der Kommunalen Koordinierung</dc:title>
  <dc:creator>Scheid, Ute</dc:creator>
  <cp:lastModifiedBy>Ute Scheid</cp:lastModifiedBy>
  <cp:revision>121</cp:revision>
  <dcterms:created xsi:type="dcterms:W3CDTF">2022-07-07T06:31:39Z</dcterms:created>
  <dcterms:modified xsi:type="dcterms:W3CDTF">2023-07-26T06:53:45Z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0x0101007A989156FAB7904C8D5F4281BE861A4B</vt:lpwstr>
  </property>
  <property fmtid="{D5CDD505-2E9C-101B-9397-08002B2CF9AE}" pid="3" name="MediaServiceImageTags">
    <vt:lpwstr/>
  </property>
</Properties>
</file>