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3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4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92" r:id="rId5"/>
    <p:sldMasterId id="2147483752" r:id="rId6"/>
    <p:sldMasterId id="2147483712" r:id="rId7"/>
    <p:sldMasterId id="2147483732" r:id="rId8"/>
  </p:sldMasterIdLst>
  <p:notesMasterIdLst>
    <p:notesMasterId r:id="rId23"/>
  </p:notesMasterIdLst>
  <p:sldIdLst>
    <p:sldId id="278" r:id="rId9"/>
    <p:sldId id="269" r:id="rId10"/>
    <p:sldId id="270" r:id="rId11"/>
    <p:sldId id="288" r:id="rId12"/>
    <p:sldId id="280" r:id="rId13"/>
    <p:sldId id="276" r:id="rId14"/>
    <p:sldId id="277" r:id="rId15"/>
    <p:sldId id="293" r:id="rId16"/>
    <p:sldId id="294" r:id="rId17"/>
    <p:sldId id="287" r:id="rId18"/>
    <p:sldId id="289" r:id="rId19"/>
    <p:sldId id="290" r:id="rId20"/>
    <p:sldId id="291" r:id="rId21"/>
    <p:sldId id="292" r:id="rId2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38B"/>
    <a:srgbClr val="E4014B"/>
    <a:srgbClr val="AFCA0A"/>
    <a:srgbClr val="F49200"/>
    <a:srgbClr val="FFF9F5"/>
    <a:srgbClr val="F1FAFF"/>
    <a:srgbClr val="0BBBF1"/>
    <a:srgbClr val="263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6DD703-0F0A-4ACA-B095-8A81BD2790F4}" v="3" dt="2022-08-18T07:00:25.7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528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e Stedeler-Gabriel" userId="7eaa2b47-df4d-4d4d-8928-416a79515e5c" providerId="ADAL" clId="{0E6DD703-0F0A-4ACA-B095-8A81BD2790F4}"/>
    <pc:docChg chg="custSel delSld modSld">
      <pc:chgData name="Christiane Stedeler-Gabriel" userId="7eaa2b47-df4d-4d4d-8928-416a79515e5c" providerId="ADAL" clId="{0E6DD703-0F0A-4ACA-B095-8A81BD2790F4}" dt="2022-08-18T07:04:33.721" v="36" actId="47"/>
      <pc:docMkLst>
        <pc:docMk/>
      </pc:docMkLst>
      <pc:sldChg chg="modSp mod">
        <pc:chgData name="Christiane Stedeler-Gabriel" userId="7eaa2b47-df4d-4d4d-8928-416a79515e5c" providerId="ADAL" clId="{0E6DD703-0F0A-4ACA-B095-8A81BD2790F4}" dt="2022-08-18T06:58:20.499" v="0" actId="2711"/>
        <pc:sldMkLst>
          <pc:docMk/>
          <pc:sldMk cId="2887553648" sldId="269"/>
        </pc:sldMkLst>
        <pc:spChg chg="mod">
          <ac:chgData name="Christiane Stedeler-Gabriel" userId="7eaa2b47-df4d-4d4d-8928-416a79515e5c" providerId="ADAL" clId="{0E6DD703-0F0A-4ACA-B095-8A81BD2790F4}" dt="2022-08-18T06:58:20.499" v="0" actId="2711"/>
          <ac:spMkLst>
            <pc:docMk/>
            <pc:sldMk cId="2887553648" sldId="269"/>
            <ac:spMk id="30" creationId="{00000000-0000-0000-0000-000000000000}"/>
          </ac:spMkLst>
        </pc:spChg>
      </pc:sldChg>
      <pc:sldChg chg="delSp mod">
        <pc:chgData name="Christiane Stedeler-Gabriel" userId="7eaa2b47-df4d-4d4d-8928-416a79515e5c" providerId="ADAL" clId="{0E6DD703-0F0A-4ACA-B095-8A81BD2790F4}" dt="2022-08-18T06:59:20.841" v="1" actId="478"/>
        <pc:sldMkLst>
          <pc:docMk/>
          <pc:sldMk cId="2657208384" sldId="276"/>
        </pc:sldMkLst>
        <pc:picChg chg="del">
          <ac:chgData name="Christiane Stedeler-Gabriel" userId="7eaa2b47-df4d-4d4d-8928-416a79515e5c" providerId="ADAL" clId="{0E6DD703-0F0A-4ACA-B095-8A81BD2790F4}" dt="2022-08-18T06:59:20.841" v="1" actId="478"/>
          <ac:picMkLst>
            <pc:docMk/>
            <pc:sldMk cId="2657208384" sldId="276"/>
            <ac:picMk id="4" creationId="{8D455D7E-4C11-37EA-25BC-810BB30F33CE}"/>
          </ac:picMkLst>
        </pc:picChg>
      </pc:sldChg>
      <pc:sldChg chg="modSp mod">
        <pc:chgData name="Christiane Stedeler-Gabriel" userId="7eaa2b47-df4d-4d4d-8928-416a79515e5c" providerId="ADAL" clId="{0E6DD703-0F0A-4ACA-B095-8A81BD2790F4}" dt="2022-08-18T07:00:00.212" v="13" actId="6549"/>
        <pc:sldMkLst>
          <pc:docMk/>
          <pc:sldMk cId="4102345724" sldId="277"/>
        </pc:sldMkLst>
        <pc:spChg chg="mod">
          <ac:chgData name="Christiane Stedeler-Gabriel" userId="7eaa2b47-df4d-4d4d-8928-416a79515e5c" providerId="ADAL" clId="{0E6DD703-0F0A-4ACA-B095-8A81BD2790F4}" dt="2022-08-18T07:00:00.212" v="13" actId="6549"/>
          <ac:spMkLst>
            <pc:docMk/>
            <pc:sldMk cId="4102345724" sldId="277"/>
            <ac:spMk id="11" creationId="{00000000-0000-0000-0000-000000000000}"/>
          </ac:spMkLst>
        </pc:spChg>
      </pc:sldChg>
      <pc:sldChg chg="del">
        <pc:chgData name="Christiane Stedeler-Gabriel" userId="7eaa2b47-df4d-4d4d-8928-416a79515e5c" providerId="ADAL" clId="{0E6DD703-0F0A-4ACA-B095-8A81BD2790F4}" dt="2022-08-18T07:04:29.139" v="35" actId="47"/>
        <pc:sldMkLst>
          <pc:docMk/>
          <pc:sldMk cId="766877506" sldId="281"/>
        </pc:sldMkLst>
      </pc:sldChg>
      <pc:sldChg chg="del">
        <pc:chgData name="Christiane Stedeler-Gabriel" userId="7eaa2b47-df4d-4d4d-8928-416a79515e5c" providerId="ADAL" clId="{0E6DD703-0F0A-4ACA-B095-8A81BD2790F4}" dt="2022-08-18T07:04:33.721" v="36" actId="47"/>
        <pc:sldMkLst>
          <pc:docMk/>
          <pc:sldMk cId="2134139259" sldId="282"/>
        </pc:sldMkLst>
      </pc:sldChg>
      <pc:sldChg chg="modSp mod modShow">
        <pc:chgData name="Christiane Stedeler-Gabriel" userId="7eaa2b47-df4d-4d4d-8928-416a79515e5c" providerId="ADAL" clId="{0E6DD703-0F0A-4ACA-B095-8A81BD2790F4}" dt="2022-08-18T07:04:24.986" v="34" actId="729"/>
        <pc:sldMkLst>
          <pc:docMk/>
          <pc:sldMk cId="1130817688" sldId="283"/>
        </pc:sldMkLst>
        <pc:spChg chg="mod">
          <ac:chgData name="Christiane Stedeler-Gabriel" userId="7eaa2b47-df4d-4d4d-8928-416a79515e5c" providerId="ADAL" clId="{0E6DD703-0F0A-4ACA-B095-8A81BD2790F4}" dt="2022-08-18T07:00:39.011" v="30" actId="20577"/>
          <ac:spMkLst>
            <pc:docMk/>
            <pc:sldMk cId="1130817688" sldId="283"/>
            <ac:spMk id="8" creationId="{EB50A54B-7201-4F29-BEE8-33456404B970}"/>
          </ac:spMkLst>
        </pc:spChg>
        <pc:spChg chg="mod">
          <ac:chgData name="Christiane Stedeler-Gabriel" userId="7eaa2b47-df4d-4d4d-8928-416a79515e5c" providerId="ADAL" clId="{0E6DD703-0F0A-4ACA-B095-8A81BD2790F4}" dt="2022-08-18T07:02:54.017" v="33" actId="20577"/>
          <ac:spMkLst>
            <pc:docMk/>
            <pc:sldMk cId="1130817688" sldId="283"/>
            <ac:spMk id="9" creationId="{00000000-0000-0000-0000-000000000000}"/>
          </ac:spMkLst>
        </pc:spChg>
        <pc:spChg chg="mod">
          <ac:chgData name="Christiane Stedeler-Gabriel" userId="7eaa2b47-df4d-4d4d-8928-416a79515e5c" providerId="ADAL" clId="{0E6DD703-0F0A-4ACA-B095-8A81BD2790F4}" dt="2022-08-18T07:01:58.775" v="31" actId="1076"/>
          <ac:spMkLst>
            <pc:docMk/>
            <pc:sldMk cId="1130817688" sldId="283"/>
            <ac:spMk id="10" creationId="{EB50A54B-7201-4F29-BEE8-33456404B970}"/>
          </ac:spMkLst>
        </pc:spChg>
      </pc:sldChg>
      <pc:sldChg chg="modSp mod">
        <pc:chgData name="Christiane Stedeler-Gabriel" userId="7eaa2b47-df4d-4d4d-8928-416a79515e5c" providerId="ADAL" clId="{0E6DD703-0F0A-4ACA-B095-8A81BD2790F4}" dt="2022-08-18T07:00:25.737" v="19" actId="1076"/>
        <pc:sldMkLst>
          <pc:docMk/>
          <pc:sldMk cId="3688879198" sldId="287"/>
        </pc:sldMkLst>
        <pc:spChg chg="mod">
          <ac:chgData name="Christiane Stedeler-Gabriel" userId="7eaa2b47-df4d-4d4d-8928-416a79515e5c" providerId="ADAL" clId="{0E6DD703-0F0A-4ACA-B095-8A81BD2790F4}" dt="2022-08-18T07:00:14.514" v="15" actId="20577"/>
          <ac:spMkLst>
            <pc:docMk/>
            <pc:sldMk cId="3688879198" sldId="287"/>
            <ac:spMk id="7" creationId="{00000000-0000-0000-0000-000000000000}"/>
          </ac:spMkLst>
        </pc:spChg>
        <pc:spChg chg="mod">
          <ac:chgData name="Christiane Stedeler-Gabriel" userId="7eaa2b47-df4d-4d4d-8928-416a79515e5c" providerId="ADAL" clId="{0E6DD703-0F0A-4ACA-B095-8A81BD2790F4}" dt="2022-08-18T07:00:17.473" v="17" actId="20577"/>
          <ac:spMkLst>
            <pc:docMk/>
            <pc:sldMk cId="3688879198" sldId="287"/>
            <ac:spMk id="9" creationId="{00000000-0000-0000-0000-000000000000}"/>
          </ac:spMkLst>
        </pc:spChg>
        <pc:picChg chg="mod">
          <ac:chgData name="Christiane Stedeler-Gabriel" userId="7eaa2b47-df4d-4d4d-8928-416a79515e5c" providerId="ADAL" clId="{0E6DD703-0F0A-4ACA-B095-8A81BD2790F4}" dt="2022-08-18T07:00:25.737" v="19" actId="1076"/>
          <ac:picMkLst>
            <pc:docMk/>
            <pc:sldMk cId="3688879198" sldId="287"/>
            <ac:picMk id="10" creationId="{00000000-0000-0000-0000-000000000000}"/>
          </ac:picMkLst>
        </pc:picChg>
      </pc:sldChg>
    </pc:docChg>
  </pc:docChgLst>
  <pc:docChgLst>
    <pc:chgData name="Ute Scheid" userId="e14644aa-4ff4-45be-be81-ba0656d30d79" providerId="ADAL" clId="{1D47CC33-21FC-4EAB-AF02-538AC6DCB318}"/>
    <pc:docChg chg="custSel delSld modSld sldOrd">
      <pc:chgData name="Ute Scheid" userId="e14644aa-4ff4-45be-be81-ba0656d30d79" providerId="ADAL" clId="{1D47CC33-21FC-4EAB-AF02-538AC6DCB318}" dt="2022-08-15T09:18:45.267" v="91" actId="27636"/>
      <pc:docMkLst>
        <pc:docMk/>
      </pc:docMkLst>
      <pc:sldChg chg="del">
        <pc:chgData name="Ute Scheid" userId="e14644aa-4ff4-45be-be81-ba0656d30d79" providerId="ADAL" clId="{1D47CC33-21FC-4EAB-AF02-538AC6DCB318}" dt="2022-08-15T09:11:56.657" v="16" actId="47"/>
        <pc:sldMkLst>
          <pc:docMk/>
          <pc:sldMk cId="3677274383" sldId="257"/>
        </pc:sldMkLst>
      </pc:sldChg>
      <pc:sldChg chg="del">
        <pc:chgData name="Ute Scheid" userId="e14644aa-4ff4-45be-be81-ba0656d30d79" providerId="ADAL" clId="{1D47CC33-21FC-4EAB-AF02-538AC6DCB318}" dt="2022-08-15T09:11:55.430" v="14" actId="47"/>
        <pc:sldMkLst>
          <pc:docMk/>
          <pc:sldMk cId="472585164" sldId="258"/>
        </pc:sldMkLst>
      </pc:sldChg>
      <pc:sldChg chg="del">
        <pc:chgData name="Ute Scheid" userId="e14644aa-4ff4-45be-be81-ba0656d30d79" providerId="ADAL" clId="{1D47CC33-21FC-4EAB-AF02-538AC6DCB318}" dt="2022-08-15T09:11:53.024" v="9" actId="47"/>
        <pc:sldMkLst>
          <pc:docMk/>
          <pc:sldMk cId="765960584" sldId="259"/>
        </pc:sldMkLst>
      </pc:sldChg>
      <pc:sldChg chg="del">
        <pc:chgData name="Ute Scheid" userId="e14644aa-4ff4-45be-be81-ba0656d30d79" providerId="ADAL" clId="{1D47CC33-21FC-4EAB-AF02-538AC6DCB318}" dt="2022-08-15T09:11:50.337" v="7" actId="47"/>
        <pc:sldMkLst>
          <pc:docMk/>
          <pc:sldMk cId="2317265968" sldId="260"/>
        </pc:sldMkLst>
      </pc:sldChg>
      <pc:sldChg chg="del">
        <pc:chgData name="Ute Scheid" userId="e14644aa-4ff4-45be-be81-ba0656d30d79" providerId="ADAL" clId="{1D47CC33-21FC-4EAB-AF02-538AC6DCB318}" dt="2022-08-15T09:11:52.071" v="8" actId="47"/>
        <pc:sldMkLst>
          <pc:docMk/>
          <pc:sldMk cId="1478972659" sldId="261"/>
        </pc:sldMkLst>
      </pc:sldChg>
      <pc:sldChg chg="del">
        <pc:chgData name="Ute Scheid" userId="e14644aa-4ff4-45be-be81-ba0656d30d79" providerId="ADAL" clId="{1D47CC33-21FC-4EAB-AF02-538AC6DCB318}" dt="2022-08-15T09:11:54.977" v="13" actId="47"/>
        <pc:sldMkLst>
          <pc:docMk/>
          <pc:sldMk cId="1116851103" sldId="262"/>
        </pc:sldMkLst>
      </pc:sldChg>
      <pc:sldChg chg="del">
        <pc:chgData name="Ute Scheid" userId="e14644aa-4ff4-45be-be81-ba0656d30d79" providerId="ADAL" clId="{1D47CC33-21FC-4EAB-AF02-538AC6DCB318}" dt="2022-08-15T09:11:54.508" v="12" actId="47"/>
        <pc:sldMkLst>
          <pc:docMk/>
          <pc:sldMk cId="1916371573" sldId="263"/>
        </pc:sldMkLst>
      </pc:sldChg>
      <pc:sldChg chg="del">
        <pc:chgData name="Ute Scheid" userId="e14644aa-4ff4-45be-be81-ba0656d30d79" providerId="ADAL" clId="{1D47CC33-21FC-4EAB-AF02-538AC6DCB318}" dt="2022-08-15T09:11:53.711" v="10" actId="47"/>
        <pc:sldMkLst>
          <pc:docMk/>
          <pc:sldMk cId="3006377370" sldId="264"/>
        </pc:sldMkLst>
      </pc:sldChg>
      <pc:sldChg chg="del">
        <pc:chgData name="Ute Scheid" userId="e14644aa-4ff4-45be-be81-ba0656d30d79" providerId="ADAL" clId="{1D47CC33-21FC-4EAB-AF02-538AC6DCB318}" dt="2022-08-15T09:11:55.867" v="15" actId="47"/>
        <pc:sldMkLst>
          <pc:docMk/>
          <pc:sldMk cId="3778629386" sldId="265"/>
        </pc:sldMkLst>
      </pc:sldChg>
      <pc:sldChg chg="del">
        <pc:chgData name="Ute Scheid" userId="e14644aa-4ff4-45be-be81-ba0656d30d79" providerId="ADAL" clId="{1D47CC33-21FC-4EAB-AF02-538AC6DCB318}" dt="2022-08-15T09:11:54.180" v="11" actId="47"/>
        <pc:sldMkLst>
          <pc:docMk/>
          <pc:sldMk cId="1778804212" sldId="266"/>
        </pc:sldMkLst>
      </pc:sldChg>
      <pc:sldChg chg="del">
        <pc:chgData name="Ute Scheid" userId="e14644aa-4ff4-45be-be81-ba0656d30d79" providerId="ADAL" clId="{1D47CC33-21FC-4EAB-AF02-538AC6DCB318}" dt="2022-08-15T09:11:44.120" v="6" actId="47"/>
        <pc:sldMkLst>
          <pc:docMk/>
          <pc:sldMk cId="148659260" sldId="268"/>
        </pc:sldMkLst>
      </pc:sldChg>
      <pc:sldChg chg="del">
        <pc:chgData name="Ute Scheid" userId="e14644aa-4ff4-45be-be81-ba0656d30d79" providerId="ADAL" clId="{1D47CC33-21FC-4EAB-AF02-538AC6DCB318}" dt="2022-08-15T09:15:45.561" v="18" actId="47"/>
        <pc:sldMkLst>
          <pc:docMk/>
          <pc:sldMk cId="1793503781" sldId="271"/>
        </pc:sldMkLst>
      </pc:sldChg>
      <pc:sldChg chg="del">
        <pc:chgData name="Ute Scheid" userId="e14644aa-4ff4-45be-be81-ba0656d30d79" providerId="ADAL" clId="{1D47CC33-21FC-4EAB-AF02-538AC6DCB318}" dt="2022-08-15T09:15:44.037" v="17" actId="47"/>
        <pc:sldMkLst>
          <pc:docMk/>
          <pc:sldMk cId="2754485690" sldId="272"/>
        </pc:sldMkLst>
      </pc:sldChg>
      <pc:sldChg chg="del">
        <pc:chgData name="Ute Scheid" userId="e14644aa-4ff4-45be-be81-ba0656d30d79" providerId="ADAL" clId="{1D47CC33-21FC-4EAB-AF02-538AC6DCB318}" dt="2022-08-15T09:15:46.467" v="19" actId="47"/>
        <pc:sldMkLst>
          <pc:docMk/>
          <pc:sldMk cId="2420969207" sldId="273"/>
        </pc:sldMkLst>
      </pc:sldChg>
      <pc:sldChg chg="addSp modSp mod">
        <pc:chgData name="Ute Scheid" userId="e14644aa-4ff4-45be-be81-ba0656d30d79" providerId="ADAL" clId="{1D47CC33-21FC-4EAB-AF02-538AC6DCB318}" dt="2022-08-15T09:10:43.519" v="4" actId="14100"/>
        <pc:sldMkLst>
          <pc:docMk/>
          <pc:sldMk cId="2657208384" sldId="276"/>
        </pc:sldMkLst>
        <pc:picChg chg="add mod">
          <ac:chgData name="Ute Scheid" userId="e14644aa-4ff4-45be-be81-ba0656d30d79" providerId="ADAL" clId="{1D47CC33-21FC-4EAB-AF02-538AC6DCB318}" dt="2022-08-15T09:10:43.519" v="4" actId="14100"/>
          <ac:picMkLst>
            <pc:docMk/>
            <pc:sldMk cId="2657208384" sldId="276"/>
            <ac:picMk id="4" creationId="{8D455D7E-4C11-37EA-25BC-810BB30F33CE}"/>
          </ac:picMkLst>
        </pc:picChg>
      </pc:sldChg>
      <pc:sldChg chg="modSp mod">
        <pc:chgData name="Ute Scheid" userId="e14644aa-4ff4-45be-be81-ba0656d30d79" providerId="ADAL" clId="{1D47CC33-21FC-4EAB-AF02-538AC6DCB318}" dt="2022-08-15T09:18:45.267" v="91" actId="27636"/>
        <pc:sldMkLst>
          <pc:docMk/>
          <pc:sldMk cId="4102345724" sldId="277"/>
        </pc:sldMkLst>
        <pc:spChg chg="mod">
          <ac:chgData name="Ute Scheid" userId="e14644aa-4ff4-45be-be81-ba0656d30d79" providerId="ADAL" clId="{1D47CC33-21FC-4EAB-AF02-538AC6DCB318}" dt="2022-08-15T09:18:45.267" v="91" actId="27636"/>
          <ac:spMkLst>
            <pc:docMk/>
            <pc:sldMk cId="4102345724" sldId="277"/>
            <ac:spMk id="11" creationId="{00000000-0000-0000-0000-000000000000}"/>
          </ac:spMkLst>
        </pc:spChg>
      </pc:sldChg>
      <pc:sldChg chg="ord">
        <pc:chgData name="Ute Scheid" userId="e14644aa-4ff4-45be-be81-ba0656d30d79" providerId="ADAL" clId="{1D47CC33-21FC-4EAB-AF02-538AC6DCB318}" dt="2022-08-15T09:16:50.297" v="22"/>
        <pc:sldMkLst>
          <pc:docMk/>
          <pc:sldMk cId="766877506" sldId="281"/>
        </pc:sldMkLst>
      </pc:sldChg>
      <pc:sldChg chg="ord">
        <pc:chgData name="Ute Scheid" userId="e14644aa-4ff4-45be-be81-ba0656d30d79" providerId="ADAL" clId="{1D47CC33-21FC-4EAB-AF02-538AC6DCB318}" dt="2022-08-15T09:16:58.282" v="24"/>
        <pc:sldMkLst>
          <pc:docMk/>
          <pc:sldMk cId="2134139259" sldId="282"/>
        </pc:sldMkLst>
      </pc:sldChg>
      <pc:sldChg chg="del">
        <pc:chgData name="Ute Scheid" userId="e14644aa-4ff4-45be-be81-ba0656d30d79" providerId="ADAL" clId="{1D47CC33-21FC-4EAB-AF02-538AC6DCB318}" dt="2022-08-15T09:16:27.276" v="20" actId="47"/>
        <pc:sldMkLst>
          <pc:docMk/>
          <pc:sldMk cId="15186116" sldId="285"/>
        </pc:sldMkLst>
      </pc:sldChg>
      <pc:sldChg chg="del">
        <pc:chgData name="Ute Scheid" userId="e14644aa-4ff4-45be-be81-ba0656d30d79" providerId="ADAL" clId="{1D47CC33-21FC-4EAB-AF02-538AC6DCB318}" dt="2022-08-15T09:11:36.105" v="5" actId="47"/>
        <pc:sldMkLst>
          <pc:docMk/>
          <pc:sldMk cId="1966427629" sldId="286"/>
        </pc:sldMkLst>
      </pc:sldChg>
    </pc:docChg>
  </pc:docChgLst>
  <pc:docChgLst>
    <pc:chgData name="Ute Scheid" userId="e14644aa-4ff4-45be-be81-ba0656d30d79" providerId="ADAL" clId="{24DF25B3-114A-4725-8470-208E1CAA7394}"/>
    <pc:docChg chg="addSld delSld modSld">
      <pc:chgData name="Ute Scheid" userId="e14644aa-4ff4-45be-be81-ba0656d30d79" providerId="ADAL" clId="{24DF25B3-114A-4725-8470-208E1CAA7394}" dt="2022-08-12T06:32:29.216" v="5" actId="729"/>
      <pc:docMkLst>
        <pc:docMk/>
      </pc:docMkLst>
      <pc:sldChg chg="modTransition">
        <pc:chgData name="Ute Scheid" userId="e14644aa-4ff4-45be-be81-ba0656d30d79" providerId="ADAL" clId="{24DF25B3-114A-4725-8470-208E1CAA7394}" dt="2022-08-12T06:31:38.992" v="3"/>
        <pc:sldMkLst>
          <pc:docMk/>
          <pc:sldMk cId="4260165498" sldId="270"/>
        </pc:sldMkLst>
      </pc:sldChg>
      <pc:sldChg chg="mod modShow">
        <pc:chgData name="Ute Scheid" userId="e14644aa-4ff4-45be-be81-ba0656d30d79" providerId="ADAL" clId="{24DF25B3-114A-4725-8470-208E1CAA7394}" dt="2022-08-12T06:32:25.259" v="4" actId="729"/>
        <pc:sldMkLst>
          <pc:docMk/>
          <pc:sldMk cId="766877506" sldId="281"/>
        </pc:sldMkLst>
      </pc:sldChg>
      <pc:sldChg chg="mod modShow">
        <pc:chgData name="Ute Scheid" userId="e14644aa-4ff4-45be-be81-ba0656d30d79" providerId="ADAL" clId="{24DF25B3-114A-4725-8470-208E1CAA7394}" dt="2022-08-12T06:32:29.216" v="5" actId="729"/>
        <pc:sldMkLst>
          <pc:docMk/>
          <pc:sldMk cId="2134139259" sldId="282"/>
        </pc:sldMkLst>
      </pc:sldChg>
      <pc:sldChg chg="del">
        <pc:chgData name="Ute Scheid" userId="e14644aa-4ff4-45be-be81-ba0656d30d79" providerId="ADAL" clId="{24DF25B3-114A-4725-8470-208E1CAA7394}" dt="2022-08-12T06:29:14.724" v="1" actId="47"/>
        <pc:sldMkLst>
          <pc:docMk/>
          <pc:sldMk cId="647648296" sldId="284"/>
        </pc:sldMkLst>
      </pc:sldChg>
      <pc:sldChg chg="add">
        <pc:chgData name="Ute Scheid" userId="e14644aa-4ff4-45be-be81-ba0656d30d79" providerId="ADAL" clId="{24DF25B3-114A-4725-8470-208E1CAA7394}" dt="2022-08-12T06:29:12.179" v="0"/>
        <pc:sldMkLst>
          <pc:docMk/>
          <pc:sldMk cId="283405620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6D5FE-3860-DA43-8923-04E808393BF9}" type="datetimeFigureOut">
              <a:rPr lang="de-DE" smtClean="0"/>
              <a:t>19.08.2022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97CE3-CC5F-9B49-AC82-F77FDE172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432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08038"/>
            <a:ext cx="7200901" cy="4051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Erst die Perspektive weiten, um mehr Möglichkeiten</a:t>
            </a:r>
            <a:r>
              <a:rPr lang="de-DE" baseline="0" dirty="0"/>
              <a:t> in Betracht zu ziehen als den einen Traumberuf,</a:t>
            </a:r>
          </a:p>
          <a:p>
            <a:r>
              <a:rPr lang="de-DE" baseline="0" dirty="0"/>
              <a:t>dann in Verbindung mit Fähigkeiten und Neigungen den Fokus wieder einengen auf 2 Anschlussperspektiven.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FBD5FE-9FF7-475B-B22C-5FE981C1B9F9}" type="slidenum">
              <a:rPr kumimoji="0" lang="de-DE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365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BO</a:t>
            </a:r>
            <a:r>
              <a:rPr lang="de-DE" baseline="0" dirty="0"/>
              <a:t> im Handlungsfeld 1 läuft in Phasen, die innerschulisch ausgestaltet werden.</a:t>
            </a:r>
          </a:p>
          <a:p>
            <a:r>
              <a:rPr lang="de-DE" baseline="0" dirty="0"/>
              <a:t>Akzentuiert werden die Phasen durch Standardelemente der Beruflichen Orientierung (SBO)</a:t>
            </a:r>
          </a:p>
          <a:p>
            <a:r>
              <a:rPr lang="de-DE" baseline="0" dirty="0"/>
              <a:t>Vor- und Nachbereitung, Beratung, Portfolioinstrument und  Curriculum dienen der Prozesssteuerung und strukturellen Verankerung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3ABE3C8-D9B5-44C9-95A0-C0A016AB340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110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Übersicht in die Bandbreite der Anschlussmöglichkeiten: Es ist für</a:t>
            </a:r>
            <a:r>
              <a:rPr lang="de-DE" baseline="0" dirty="0"/>
              <a:t> Lehrkräfte kaum/ nicht möglich, alle Ausbildungs- und Studienmöglichkeiten zu kennen. Als „Coaches“ im Beratungsprozess muss aber das Fachwissen über die generellen Möglichkeiten vorhanden sein!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3ABE3C8-D9B5-44C9-95A0-C0A016AB340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681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8C1CE5BC-B743-3B41-BB81-FC2D6442CF8D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288323-DCD9-8D49-BBD6-7FDFC2CBB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161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ED52A1-15F1-F544-8FB1-62468F1CF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795838"/>
            <a:ext cx="9144000" cy="85142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D4F7CBA-ACA4-8E48-BDB2-2934E3E4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27338B"/>
                </a:solidFill>
              </a:defRPr>
            </a:lvl1pPr>
          </a:lstStyle>
          <a:p>
            <a:fld id="{27C025DB-E373-914E-93AC-82EFBC02F1D6}" type="datetimeFigureOut">
              <a:rPr lang="de-DE" smtClean="0"/>
              <a:pPr/>
              <a:t>19.08.2022</a:t>
            </a:fld>
            <a:r>
              <a:rPr lang="de-DE" dirty="0"/>
              <a:t> | </a:t>
            </a:r>
            <a:fld id="{D9E9D619-8C53-A041-A93C-ADB9438B1A86}" type="slidenum">
              <a:rPr lang="de-DE" b="0" smtClean="0"/>
              <a:pPr/>
              <a:t>‹Nr.›</a:t>
            </a:fld>
            <a:endParaRPr lang="de-DE" b="0" dirty="0"/>
          </a:p>
        </p:txBody>
      </p:sp>
      <p:pic>
        <p:nvPicPr>
          <p:cNvPr id="9" name="Grafik 8" descr="Ein Bild, das Küchengeräte, Licht enthält.&#10;&#10;Automatisch generierte Beschreibung">
            <a:extLst>
              <a:ext uri="{FF2B5EF4-FFF2-40B4-BE49-F238E27FC236}">
                <a16:creationId xmlns:a16="http://schemas.microsoft.com/office/drawing/2014/main" id="{090BE642-150F-B048-99AF-6809ED15A4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45" y="4068763"/>
            <a:ext cx="702828" cy="635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40E39DA6-62D3-564E-8A72-AD20B82EC6D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82773" y="300811"/>
            <a:ext cx="1931159" cy="66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1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Hel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0BB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48F79F0C-06A1-6F4C-8E8F-3F9A0A68F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573A494D-BDF3-CA43-B6F8-CAFD37D587BF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04380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E40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0050F222-FE59-9949-B5B6-61E582AD3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97D7BB85-0400-1C45-A6F3-0769251B794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836289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447AC23A-971F-A64F-8FCC-E27BB76CE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5703E950-AA5C-D94D-8AB5-61AB71C3D328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014220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Aufzählung 2 Spalten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70398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A8365F99-4BB5-6147-8948-EBB0AD402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8A54ABF3-D10D-E444-B465-6AE9390BD00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285750" indent="-285750" algn="l">
              <a:buFontTx/>
              <a:buBlip>
                <a:blip r:embed="rId2"/>
              </a:buBlip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353154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90851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62661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Blau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273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3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93000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Grün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AFC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E40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57222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4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27CEB4BE-9F97-6842-A77C-B678E5BE987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5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3C2D62F1-0F4F-8649-A5B0-F9541200A1CE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5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57897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 Aufzählung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E2CCE9A1-64D3-A946-A7A9-D52C68D6487D}"/>
              </a:ext>
            </a:extLst>
          </p:cNvPr>
          <p:cNvSpPr/>
          <p:nvPr userDrawn="1"/>
        </p:nvSpPr>
        <p:spPr>
          <a:xfrm>
            <a:off x="487857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DE1C18DE-C576-2D44-B6EC-FDDA78432CF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57500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27890C7-C252-1C49-86E5-08B1230A4134}"/>
              </a:ext>
            </a:extLst>
          </p:cNvPr>
          <p:cNvSpPr/>
          <p:nvPr userDrawn="1"/>
        </p:nvSpPr>
        <p:spPr>
          <a:xfrm>
            <a:off x="4313262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2871C77C-4AE7-B645-9BD6-764C6FD57D3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681118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AC31842-2D04-2542-ACA2-88D1E11530D2}"/>
              </a:ext>
            </a:extLst>
          </p:cNvPr>
          <p:cNvSpPr/>
          <p:nvPr userDrawn="1"/>
        </p:nvSpPr>
        <p:spPr>
          <a:xfrm>
            <a:off x="8136881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Inhaltsplatzhalter 3">
            <a:extLst>
              <a:ext uri="{FF2B5EF4-FFF2-40B4-BE49-F238E27FC236}">
                <a16:creationId xmlns:a16="http://schemas.microsoft.com/office/drawing/2014/main" id="{A1DCA190-F8F0-8D4F-B86E-DBA8AB92157B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504737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05AFC4D8-E51C-7C4A-9F15-599EFEBAEB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45" y="365126"/>
            <a:ext cx="8531891" cy="859518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22CC9E7-3740-4740-84B4-2A28F6A6BB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04737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92150B2F-CF7A-F442-B10C-621B8BBBB03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681118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D413ABE-E016-FF4F-BEEC-20BDEB4A6D67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57499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5279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Alternativ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88323-DCD9-8D49-BBD6-7FDFC2CBB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161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26338A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ED52A1-15F1-F544-8FB1-62468F1CF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795838"/>
            <a:ext cx="9144000" cy="851429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6338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E98BD51-3DEF-6B4B-B942-F2789E440E3D}"/>
              </a:ext>
            </a:extLst>
          </p:cNvPr>
          <p:cNvSpPr/>
          <p:nvPr userDrawn="1"/>
        </p:nvSpPr>
        <p:spPr>
          <a:xfrm>
            <a:off x="1" y="6087533"/>
            <a:ext cx="12192000" cy="770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 descr="Ein Bild, das Küchengeräte, Licht enthält.&#10;&#10;Automatisch generierte Beschreibung">
            <a:extLst>
              <a:ext uri="{FF2B5EF4-FFF2-40B4-BE49-F238E27FC236}">
                <a16:creationId xmlns:a16="http://schemas.microsoft.com/office/drawing/2014/main" id="{CE63A125-65C3-D44C-B935-5AB81A9676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068763"/>
            <a:ext cx="702828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39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C05B557-74DD-47C0-A823-FA69B57D090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222403-BDDF-4F85-A889-FEFB70425BE9}" type="datetime1">
              <a:rPr lang="de-DE"/>
              <a:pPr lvl="0"/>
              <a:t>19.08.2022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9A1670-694A-41D6-AF2E-A68A9F1984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A07C2E-BEEF-4C1D-8316-5CD207C3D2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B39688-B2DD-4C25-9686-2C329E81AA1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623653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8C1CE5BC-B743-3B41-BB81-FC2D6442CF8D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288323-DCD9-8D49-BBD6-7FDFC2CBB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161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ED52A1-15F1-F544-8FB1-62468F1CF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795838"/>
            <a:ext cx="9144000" cy="85142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D4F7CBA-ACA4-8E48-BDB2-2934E3E4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27338B"/>
                </a:solidFill>
              </a:defRPr>
            </a:lvl1pPr>
          </a:lstStyle>
          <a:p>
            <a:fld id="{27C025DB-E373-914E-93AC-82EFBC02F1D6}" type="datetimeFigureOut">
              <a:rPr lang="de-DE" smtClean="0"/>
              <a:pPr/>
              <a:t>19.08.2022</a:t>
            </a:fld>
            <a:r>
              <a:rPr lang="de-DE" dirty="0"/>
              <a:t> | </a:t>
            </a:r>
            <a:fld id="{D9E9D619-8C53-A041-A93C-ADB9438B1A86}" type="slidenum">
              <a:rPr lang="de-DE" b="0" smtClean="0"/>
              <a:pPr/>
              <a:t>‹Nr.›</a:t>
            </a:fld>
            <a:endParaRPr lang="de-DE" b="0" dirty="0"/>
          </a:p>
        </p:txBody>
      </p:sp>
      <p:pic>
        <p:nvPicPr>
          <p:cNvPr id="9" name="Grafik 8" descr="Ein Bild, das Küchengeräte, Licht enthält.&#10;&#10;Automatisch generierte Beschreibung">
            <a:extLst>
              <a:ext uri="{FF2B5EF4-FFF2-40B4-BE49-F238E27FC236}">
                <a16:creationId xmlns:a16="http://schemas.microsoft.com/office/drawing/2014/main" id="{090BE642-150F-B048-99AF-6809ED15A4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45" y="4068763"/>
            <a:ext cx="702828" cy="635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96F0134-396E-6441-9E01-272D6F81668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9969" y="310116"/>
            <a:ext cx="2293962" cy="67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90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Alternativ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88323-DCD9-8D49-BBD6-7FDFC2CBB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161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26338A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ED52A1-15F1-F544-8FB1-62468F1CF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795838"/>
            <a:ext cx="9144000" cy="851429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6338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E98BD51-3DEF-6B4B-B942-F2789E440E3D}"/>
              </a:ext>
            </a:extLst>
          </p:cNvPr>
          <p:cNvSpPr/>
          <p:nvPr userDrawn="1"/>
        </p:nvSpPr>
        <p:spPr>
          <a:xfrm>
            <a:off x="1" y="6087533"/>
            <a:ext cx="12192000" cy="770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 descr="Ein Bild, das Küchengeräte, Licht enthält.&#10;&#10;Automatisch generierte Beschreibung">
            <a:extLst>
              <a:ext uri="{FF2B5EF4-FFF2-40B4-BE49-F238E27FC236}">
                <a16:creationId xmlns:a16="http://schemas.microsoft.com/office/drawing/2014/main" id="{CE63A125-65C3-D44C-B935-5AB81A9676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068763"/>
            <a:ext cx="702828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4203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>
            <a:extLst>
              <a:ext uri="{FF2B5EF4-FFF2-40B4-BE49-F238E27FC236}">
                <a16:creationId xmlns:a16="http://schemas.microsoft.com/office/drawing/2014/main" id="{8C872D9C-DCF3-474A-9F88-8BFBB358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6576" y="1662903"/>
            <a:ext cx="11179146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FA17EC72-C570-074D-B1CF-D8CEF99490F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06576" y="2183649"/>
            <a:ext cx="11179146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19C16D24-9055-D14C-9DCA-2BE3AA7CC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6"/>
            <a:ext cx="8531891" cy="874208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15503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04697B-1269-7C40-AFD0-3E74C375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645" y="1662902"/>
            <a:ext cx="11216693" cy="435133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B22C4ED-B11B-9945-8A28-7288E8140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022167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12DD6-06CB-B148-A670-B911D346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1E9911-60B4-1741-87C6-3E1D0EEC2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354" y="1662905"/>
            <a:ext cx="5365439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82BB6C-3E2F-ED4A-BF6D-C8DB9C70B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354" y="2186576"/>
            <a:ext cx="5365439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EDE9F14F-29CD-6B47-866F-4B496B2357C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38207" y="1662905"/>
            <a:ext cx="5365439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BBF2FECD-9186-F645-A2C5-FBFCFD4329B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38207" y="2186576"/>
            <a:ext cx="5365439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132312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3E0B8D-067C-B940-B967-0E3D3A278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239" y="1662904"/>
            <a:ext cx="5347683" cy="4351338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889C8E-6C93-294F-8A0C-7101E6F96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1177" y="1662904"/>
            <a:ext cx="5373583" cy="4351338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881F390-E6D9-D64E-9201-3D767DC9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981550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D3F337EB-D40E-2A47-9A7C-937DDDE65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2BC7D1B1-0938-AC4A-8909-BBEFBA907DE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46324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FC20373C-5CDD-AC4E-8276-E78E41689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4EE1BA3-A3E8-354B-8015-3A52BD55749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49458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AFC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858332C4-8B25-844B-A650-F6292CFAE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13D0A9D-EB63-7F4F-BA68-FAD05CFD60D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5114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>
            <a:extLst>
              <a:ext uri="{FF2B5EF4-FFF2-40B4-BE49-F238E27FC236}">
                <a16:creationId xmlns:a16="http://schemas.microsoft.com/office/drawing/2014/main" id="{8C872D9C-DCF3-474A-9F88-8BFBB358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6576" y="1662903"/>
            <a:ext cx="11179146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FA17EC72-C570-074D-B1CF-D8CEF99490F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06576" y="2183649"/>
            <a:ext cx="11179146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19C16D24-9055-D14C-9DCA-2BE3AA7CC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6"/>
            <a:ext cx="8531891" cy="874208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8094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Hel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0BB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48F79F0C-06A1-6F4C-8E8F-3F9A0A68F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573A494D-BDF3-CA43-B6F8-CAFD37D587BF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708049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E40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0050F222-FE59-9949-B5B6-61E582AD3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97D7BB85-0400-1C45-A6F3-0769251B794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084006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447AC23A-971F-A64F-8FCC-E27BB76CE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5703E950-AA5C-D94D-8AB5-61AB71C3D328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68996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Aufzählung 2 Spalten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70398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A8365F99-4BB5-6147-8948-EBB0AD402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8A54ABF3-D10D-E444-B465-6AE9390BD00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285750" indent="-285750" algn="l">
              <a:buFontTx/>
              <a:buBlip>
                <a:blip r:embed="rId2"/>
              </a:buBlip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42585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660843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608335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Blau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273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3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563571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Grün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AFC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E40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713200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4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27CEB4BE-9F97-6842-A77C-B678E5BE987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5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3C2D62F1-0F4F-8649-A5B0-F9541200A1CE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5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498556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 Aufzählung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E2CCE9A1-64D3-A946-A7A9-D52C68D6487D}"/>
              </a:ext>
            </a:extLst>
          </p:cNvPr>
          <p:cNvSpPr/>
          <p:nvPr userDrawn="1"/>
        </p:nvSpPr>
        <p:spPr>
          <a:xfrm>
            <a:off x="487857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DE1C18DE-C576-2D44-B6EC-FDDA78432CF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57500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27890C7-C252-1C49-86E5-08B1230A4134}"/>
              </a:ext>
            </a:extLst>
          </p:cNvPr>
          <p:cNvSpPr/>
          <p:nvPr userDrawn="1"/>
        </p:nvSpPr>
        <p:spPr>
          <a:xfrm>
            <a:off x="4313262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2871C77C-4AE7-B645-9BD6-764C6FD57D3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681118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AC31842-2D04-2542-ACA2-88D1E11530D2}"/>
              </a:ext>
            </a:extLst>
          </p:cNvPr>
          <p:cNvSpPr/>
          <p:nvPr userDrawn="1"/>
        </p:nvSpPr>
        <p:spPr>
          <a:xfrm>
            <a:off x="8136881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Inhaltsplatzhalter 3">
            <a:extLst>
              <a:ext uri="{FF2B5EF4-FFF2-40B4-BE49-F238E27FC236}">
                <a16:creationId xmlns:a16="http://schemas.microsoft.com/office/drawing/2014/main" id="{A1DCA190-F8F0-8D4F-B86E-DBA8AB92157B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504737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05AFC4D8-E51C-7C4A-9F15-599EFEBAEB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45" y="365126"/>
            <a:ext cx="8531891" cy="859518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22CC9E7-3740-4740-84B4-2A28F6A6BB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04737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92150B2F-CF7A-F442-B10C-621B8BBBB03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681118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D413ABE-E016-FF4F-BEEC-20BDEB4A6D67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57499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64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04697B-1269-7C40-AFD0-3E74C375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645" y="1662902"/>
            <a:ext cx="11216693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B22C4ED-B11B-9945-8A28-7288E8140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44721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8C1CE5BC-B743-3B41-BB81-FC2D6442CF8D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288323-DCD9-8D49-BBD6-7FDFC2CBB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161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ED52A1-15F1-F544-8FB1-62468F1CF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795838"/>
            <a:ext cx="9144000" cy="85142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D4F7CBA-ACA4-8E48-BDB2-2934E3E4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27338B"/>
                </a:solidFill>
              </a:defRPr>
            </a:lvl1pPr>
          </a:lstStyle>
          <a:p>
            <a:fld id="{27C025DB-E373-914E-93AC-82EFBC02F1D6}" type="datetimeFigureOut">
              <a:rPr lang="de-DE" smtClean="0"/>
              <a:pPr/>
              <a:t>19.08.2022</a:t>
            </a:fld>
            <a:r>
              <a:rPr lang="de-DE" dirty="0"/>
              <a:t> | </a:t>
            </a:r>
            <a:fld id="{D9E9D619-8C53-A041-A93C-ADB9438B1A86}" type="slidenum">
              <a:rPr lang="de-DE" b="0" smtClean="0"/>
              <a:pPr/>
              <a:t>‹Nr.›</a:t>
            </a:fld>
            <a:endParaRPr lang="de-DE" b="0" dirty="0"/>
          </a:p>
        </p:txBody>
      </p:sp>
      <p:pic>
        <p:nvPicPr>
          <p:cNvPr id="9" name="Grafik 8" descr="Ein Bild, das Küchengeräte, Licht enthält.&#10;&#10;Automatisch generierte Beschreibung">
            <a:extLst>
              <a:ext uri="{FF2B5EF4-FFF2-40B4-BE49-F238E27FC236}">
                <a16:creationId xmlns:a16="http://schemas.microsoft.com/office/drawing/2014/main" id="{090BE642-150F-B048-99AF-6809ED15A4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45" y="4068763"/>
            <a:ext cx="702828" cy="635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736D4F7C-6705-43B1-908C-944B2980C5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6293" y="378140"/>
            <a:ext cx="1757640" cy="46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494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Alternativ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88323-DCD9-8D49-BBD6-7FDFC2CBB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161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26338A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ED52A1-15F1-F544-8FB1-62468F1CF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795838"/>
            <a:ext cx="9144000" cy="851429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6338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E98BD51-3DEF-6B4B-B942-F2789E440E3D}"/>
              </a:ext>
            </a:extLst>
          </p:cNvPr>
          <p:cNvSpPr/>
          <p:nvPr userDrawn="1"/>
        </p:nvSpPr>
        <p:spPr>
          <a:xfrm>
            <a:off x="1" y="6087533"/>
            <a:ext cx="12192000" cy="770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 descr="Ein Bild, das Küchengeräte, Licht enthält.&#10;&#10;Automatisch generierte Beschreibung">
            <a:extLst>
              <a:ext uri="{FF2B5EF4-FFF2-40B4-BE49-F238E27FC236}">
                <a16:creationId xmlns:a16="http://schemas.microsoft.com/office/drawing/2014/main" id="{CE63A125-65C3-D44C-B935-5AB81A9676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068763"/>
            <a:ext cx="702828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305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>
            <a:extLst>
              <a:ext uri="{FF2B5EF4-FFF2-40B4-BE49-F238E27FC236}">
                <a16:creationId xmlns:a16="http://schemas.microsoft.com/office/drawing/2014/main" id="{8C872D9C-DCF3-474A-9F88-8BFBB358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6576" y="1662903"/>
            <a:ext cx="11179146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FA17EC72-C570-074D-B1CF-D8CEF99490F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06576" y="2183649"/>
            <a:ext cx="11179146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19C16D24-9055-D14C-9DCA-2BE3AA7CC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6"/>
            <a:ext cx="8531891" cy="874208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75688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04697B-1269-7C40-AFD0-3E74C375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645" y="1662902"/>
            <a:ext cx="11216693" cy="435133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B22C4ED-B11B-9945-8A28-7288E8140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808901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12DD6-06CB-B148-A670-B911D346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1E9911-60B4-1741-87C6-3E1D0EEC2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354" y="1662905"/>
            <a:ext cx="5365439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82BB6C-3E2F-ED4A-BF6D-C8DB9C70B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354" y="2186576"/>
            <a:ext cx="5365439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EDE9F14F-29CD-6B47-866F-4B496B2357C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38207" y="1662905"/>
            <a:ext cx="5365439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BBF2FECD-9186-F645-A2C5-FBFCFD4329B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38207" y="2186576"/>
            <a:ext cx="5365439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200131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3E0B8D-067C-B940-B967-0E3D3A278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239" y="1662904"/>
            <a:ext cx="5347683" cy="4351338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889C8E-6C93-294F-8A0C-7101E6F96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1177" y="1662904"/>
            <a:ext cx="5373583" cy="4351338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881F390-E6D9-D64E-9201-3D767DC9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723098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D3F337EB-D40E-2A47-9A7C-937DDDE65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2BC7D1B1-0938-AC4A-8909-BBEFBA907DE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46778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FC20373C-5CDD-AC4E-8276-E78E41689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4EE1BA3-A3E8-354B-8015-3A52BD55749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507424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AFC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858332C4-8B25-844B-A650-F6292CFAE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13D0A9D-EB63-7F4F-BA68-FAD05CFD60D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069556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Hel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0BB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48F79F0C-06A1-6F4C-8E8F-3F9A0A68F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573A494D-BDF3-CA43-B6F8-CAFD37D587BF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229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12DD6-06CB-B148-A670-B911D346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1E9911-60B4-1741-87C6-3E1D0EEC2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354" y="1662905"/>
            <a:ext cx="5365439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82BB6C-3E2F-ED4A-BF6D-C8DB9C70B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354" y="2186576"/>
            <a:ext cx="5365439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EDE9F14F-29CD-6B47-866F-4B496B2357C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38207" y="1662905"/>
            <a:ext cx="5365439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BBF2FECD-9186-F645-A2C5-FBFCFD4329B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38207" y="2186576"/>
            <a:ext cx="5365439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827955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E40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0050F222-FE59-9949-B5B6-61E582AD3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97D7BB85-0400-1C45-A6F3-0769251B794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55884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447AC23A-971F-A64F-8FCC-E27BB76CE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5703E950-AA5C-D94D-8AB5-61AB71C3D328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323730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Aufzählung 2 Spalten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70398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A8365F99-4BB5-6147-8948-EBB0AD402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8A54ABF3-D10D-E444-B465-6AE9390BD00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285750" indent="-285750" algn="l">
              <a:buFontTx/>
              <a:buBlip>
                <a:blip r:embed="rId2"/>
              </a:buBlip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08495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508424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F524997-36B1-4937-8BCB-B35FC0E9079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2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395965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Blau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273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3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369239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Grün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AFC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E40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0555269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4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27CEB4BE-9F97-6842-A77C-B678E5BE987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5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3C2D62F1-0F4F-8649-A5B0-F9541200A1CE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5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104531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 Aufzählung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E2CCE9A1-64D3-A946-A7A9-D52C68D6487D}"/>
              </a:ext>
            </a:extLst>
          </p:cNvPr>
          <p:cNvSpPr/>
          <p:nvPr userDrawn="1"/>
        </p:nvSpPr>
        <p:spPr>
          <a:xfrm>
            <a:off x="487857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DE1C18DE-C576-2D44-B6EC-FDDA78432CF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57500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27890C7-C252-1C49-86E5-08B1230A4134}"/>
              </a:ext>
            </a:extLst>
          </p:cNvPr>
          <p:cNvSpPr/>
          <p:nvPr userDrawn="1"/>
        </p:nvSpPr>
        <p:spPr>
          <a:xfrm>
            <a:off x="4313262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2871C77C-4AE7-B645-9BD6-764C6FD57D3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681118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AC31842-2D04-2542-ACA2-88D1E11530D2}"/>
              </a:ext>
            </a:extLst>
          </p:cNvPr>
          <p:cNvSpPr/>
          <p:nvPr userDrawn="1"/>
        </p:nvSpPr>
        <p:spPr>
          <a:xfrm>
            <a:off x="8136881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Inhaltsplatzhalter 3">
            <a:extLst>
              <a:ext uri="{FF2B5EF4-FFF2-40B4-BE49-F238E27FC236}">
                <a16:creationId xmlns:a16="http://schemas.microsoft.com/office/drawing/2014/main" id="{A1DCA190-F8F0-8D4F-B86E-DBA8AB92157B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504737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05AFC4D8-E51C-7C4A-9F15-599EFEBAEB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45" y="365126"/>
            <a:ext cx="8531891" cy="859518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22CC9E7-3740-4740-84B4-2A28F6A6BB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04737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92150B2F-CF7A-F442-B10C-621B8BBBB03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681118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D413ABE-E016-FF4F-BEEC-20BDEB4A6D67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57499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939723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8C1CE5BC-B743-3B41-BB81-FC2D6442CF8D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288323-DCD9-8D49-BBD6-7FDFC2CBB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161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ED52A1-15F1-F544-8FB1-62468F1CF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795838"/>
            <a:ext cx="9144000" cy="85142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D4F7CBA-ACA4-8E48-BDB2-2934E3E4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27338B"/>
                </a:solidFill>
              </a:defRPr>
            </a:lvl1pPr>
          </a:lstStyle>
          <a:p>
            <a:fld id="{27C025DB-E373-914E-93AC-82EFBC02F1D6}" type="datetimeFigureOut">
              <a:rPr lang="de-DE" smtClean="0"/>
              <a:pPr/>
              <a:t>19.08.2022</a:t>
            </a:fld>
            <a:r>
              <a:rPr lang="de-DE" dirty="0"/>
              <a:t> | </a:t>
            </a:r>
            <a:fld id="{D9E9D619-8C53-A041-A93C-ADB9438B1A86}" type="slidenum">
              <a:rPr lang="de-DE" b="0" smtClean="0"/>
              <a:pPr/>
              <a:t>‹Nr.›</a:t>
            </a:fld>
            <a:endParaRPr lang="de-DE" b="0" dirty="0"/>
          </a:p>
        </p:txBody>
      </p:sp>
      <p:pic>
        <p:nvPicPr>
          <p:cNvPr id="9" name="Grafik 8" descr="Ein Bild, das Küchengeräte, Licht enthält.&#10;&#10;Automatisch generierte Beschreibung">
            <a:extLst>
              <a:ext uri="{FF2B5EF4-FFF2-40B4-BE49-F238E27FC236}">
                <a16:creationId xmlns:a16="http://schemas.microsoft.com/office/drawing/2014/main" id="{090BE642-150F-B048-99AF-6809ED15A4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45" y="4068763"/>
            <a:ext cx="702828" cy="635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5A1A7F6-1B44-C14F-B73A-3E31FCD582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5310" y="365126"/>
            <a:ext cx="2448619" cy="33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79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3E0B8D-067C-B940-B967-0E3D3A278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239" y="1662904"/>
            <a:ext cx="5347683" cy="4351338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889C8E-6C93-294F-8A0C-7101E6F96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1177" y="1662904"/>
            <a:ext cx="5373583" cy="4351338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881F390-E6D9-D64E-9201-3D767DC9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618211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Alternativ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88323-DCD9-8D49-BBD6-7FDFC2CBB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161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26338A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ED52A1-15F1-F544-8FB1-62468F1CF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795838"/>
            <a:ext cx="9144000" cy="851429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6338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E98BD51-3DEF-6B4B-B942-F2789E440E3D}"/>
              </a:ext>
            </a:extLst>
          </p:cNvPr>
          <p:cNvSpPr/>
          <p:nvPr userDrawn="1"/>
        </p:nvSpPr>
        <p:spPr>
          <a:xfrm>
            <a:off x="1" y="6087533"/>
            <a:ext cx="12192000" cy="770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 descr="Ein Bild, das Küchengeräte, Licht enthält.&#10;&#10;Automatisch generierte Beschreibung">
            <a:extLst>
              <a:ext uri="{FF2B5EF4-FFF2-40B4-BE49-F238E27FC236}">
                <a16:creationId xmlns:a16="http://schemas.microsoft.com/office/drawing/2014/main" id="{CE63A125-65C3-D44C-B935-5AB81A9676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068763"/>
            <a:ext cx="702828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7040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>
            <a:extLst>
              <a:ext uri="{FF2B5EF4-FFF2-40B4-BE49-F238E27FC236}">
                <a16:creationId xmlns:a16="http://schemas.microsoft.com/office/drawing/2014/main" id="{8C872D9C-DCF3-474A-9F88-8BFBB358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6576" y="1662903"/>
            <a:ext cx="11179146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FA17EC72-C570-074D-B1CF-D8CEF99490F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06576" y="2183649"/>
            <a:ext cx="11179146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19C16D24-9055-D14C-9DCA-2BE3AA7CC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6"/>
            <a:ext cx="8531891" cy="874208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06508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04697B-1269-7C40-AFD0-3E74C375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645" y="1662902"/>
            <a:ext cx="11216693" cy="435133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B22C4ED-B11B-9945-8A28-7288E8140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347820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12DD6-06CB-B148-A670-B911D346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1E9911-60B4-1741-87C6-3E1D0EEC2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354" y="1662905"/>
            <a:ext cx="5365439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82BB6C-3E2F-ED4A-BF6D-C8DB9C70B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354" y="2186576"/>
            <a:ext cx="5365439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EDE9F14F-29CD-6B47-866F-4B496B2357C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38207" y="1662905"/>
            <a:ext cx="5365439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BBF2FECD-9186-F645-A2C5-FBFCFD4329B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38207" y="2186576"/>
            <a:ext cx="5365439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9171654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3E0B8D-067C-B940-B967-0E3D3A278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239" y="1662904"/>
            <a:ext cx="5347683" cy="4351338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889C8E-6C93-294F-8A0C-7101E6F96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1177" y="1662904"/>
            <a:ext cx="5373583" cy="4351338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881F390-E6D9-D64E-9201-3D767DC9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115217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D3F337EB-D40E-2A47-9A7C-937DDDE65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2BC7D1B1-0938-AC4A-8909-BBEFBA907DE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445779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FC20373C-5CDD-AC4E-8276-E78E41689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4EE1BA3-A3E8-354B-8015-3A52BD55749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882130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AFC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858332C4-8B25-844B-A650-F6292CFAE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13D0A9D-EB63-7F4F-BA68-FAD05CFD60D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8407904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Hel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0BB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48F79F0C-06A1-6F4C-8E8F-3F9A0A68F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573A494D-BDF3-CA43-B6F8-CAFD37D587BF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511431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E40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0050F222-FE59-9949-B5B6-61E582AD3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97D7BB85-0400-1C45-A6F3-0769251B794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8801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D3F337EB-D40E-2A47-9A7C-937DDDE65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2BC7D1B1-0938-AC4A-8909-BBEFBA907DE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60149701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447AC23A-971F-A64F-8FCC-E27BB76CE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5703E950-AA5C-D94D-8AB5-61AB71C3D328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2572653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Aufzählung 2 Spalten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70398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A8365F99-4BB5-6147-8948-EBB0AD402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8A54ABF3-D10D-E444-B465-6AE9390BD00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285750" indent="-285750" algn="l">
              <a:buFontTx/>
              <a:buBlip>
                <a:blip r:embed="rId2"/>
              </a:buBlip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28823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7967462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4654971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Blau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273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3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732184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Grün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AFC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E40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9032341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4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27CEB4BE-9F97-6842-A77C-B678E5BE987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5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3C2D62F1-0F4F-8649-A5B0-F9541200A1CE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5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922318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 Aufzählung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E2CCE9A1-64D3-A946-A7A9-D52C68D6487D}"/>
              </a:ext>
            </a:extLst>
          </p:cNvPr>
          <p:cNvSpPr/>
          <p:nvPr userDrawn="1"/>
        </p:nvSpPr>
        <p:spPr>
          <a:xfrm>
            <a:off x="487857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DE1C18DE-C576-2D44-B6EC-FDDA78432CF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57500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27890C7-C252-1C49-86E5-08B1230A4134}"/>
              </a:ext>
            </a:extLst>
          </p:cNvPr>
          <p:cNvSpPr/>
          <p:nvPr userDrawn="1"/>
        </p:nvSpPr>
        <p:spPr>
          <a:xfrm>
            <a:off x="4313262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2871C77C-4AE7-B645-9BD6-764C6FD57D3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681118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AC31842-2D04-2542-ACA2-88D1E11530D2}"/>
              </a:ext>
            </a:extLst>
          </p:cNvPr>
          <p:cNvSpPr/>
          <p:nvPr userDrawn="1"/>
        </p:nvSpPr>
        <p:spPr>
          <a:xfrm>
            <a:off x="8136881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Inhaltsplatzhalter 3">
            <a:extLst>
              <a:ext uri="{FF2B5EF4-FFF2-40B4-BE49-F238E27FC236}">
                <a16:creationId xmlns:a16="http://schemas.microsoft.com/office/drawing/2014/main" id="{A1DCA190-F8F0-8D4F-B86E-DBA8AB92157B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504737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05AFC4D8-E51C-7C4A-9F15-599EFEBAEB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45" y="365126"/>
            <a:ext cx="8531891" cy="859518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22CC9E7-3740-4740-84B4-2A28F6A6BB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04737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92150B2F-CF7A-F442-B10C-621B8BBBB03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681118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D413ABE-E016-FF4F-BEEC-20BDEB4A6D67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57499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522558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8C1CE5BC-B743-3B41-BB81-FC2D6442CF8D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288323-DCD9-8D49-BBD6-7FDFC2CBB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161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ED52A1-15F1-F544-8FB1-62468F1CF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795838"/>
            <a:ext cx="9144000" cy="85142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D4F7CBA-ACA4-8E48-BDB2-2934E3E4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27338B"/>
                </a:solidFill>
              </a:defRPr>
            </a:lvl1pPr>
          </a:lstStyle>
          <a:p>
            <a:fld id="{27C025DB-E373-914E-93AC-82EFBC02F1D6}" type="datetimeFigureOut">
              <a:rPr lang="de-DE" smtClean="0"/>
              <a:pPr/>
              <a:t>19.08.2022</a:t>
            </a:fld>
            <a:r>
              <a:rPr lang="de-DE" dirty="0"/>
              <a:t> | </a:t>
            </a:r>
            <a:fld id="{D9E9D619-8C53-A041-A93C-ADB9438B1A86}" type="slidenum">
              <a:rPr lang="de-DE" b="0" smtClean="0"/>
              <a:pPr/>
              <a:t>‹Nr.›</a:t>
            </a:fld>
            <a:endParaRPr lang="de-DE" b="0" dirty="0"/>
          </a:p>
        </p:txBody>
      </p:sp>
      <p:pic>
        <p:nvPicPr>
          <p:cNvPr id="9" name="Grafik 8" descr="Ein Bild, das Küchengeräte, Licht enthält.&#10;&#10;Automatisch generierte Beschreibung">
            <a:extLst>
              <a:ext uri="{FF2B5EF4-FFF2-40B4-BE49-F238E27FC236}">
                <a16:creationId xmlns:a16="http://schemas.microsoft.com/office/drawing/2014/main" id="{090BE642-150F-B048-99AF-6809ED15A4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45" y="4068763"/>
            <a:ext cx="702828" cy="635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A01295B-179B-4E91-B1F0-D8E7C033E8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6293" y="378140"/>
            <a:ext cx="1757640" cy="46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7775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Alternativ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88323-DCD9-8D49-BBD6-7FDFC2CBB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161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26338A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ED52A1-15F1-F544-8FB1-62468F1CF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795838"/>
            <a:ext cx="9144000" cy="851429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6338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E98BD51-3DEF-6B4B-B942-F2789E440E3D}"/>
              </a:ext>
            </a:extLst>
          </p:cNvPr>
          <p:cNvSpPr/>
          <p:nvPr userDrawn="1"/>
        </p:nvSpPr>
        <p:spPr>
          <a:xfrm>
            <a:off x="1" y="6087533"/>
            <a:ext cx="12192000" cy="770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 descr="Ein Bild, das Küchengeräte, Licht enthält.&#10;&#10;Automatisch generierte Beschreibung">
            <a:extLst>
              <a:ext uri="{FF2B5EF4-FFF2-40B4-BE49-F238E27FC236}">
                <a16:creationId xmlns:a16="http://schemas.microsoft.com/office/drawing/2014/main" id="{CE63A125-65C3-D44C-B935-5AB81A9676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068763"/>
            <a:ext cx="702828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4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FC20373C-5CDD-AC4E-8276-E78E41689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4EE1BA3-A3E8-354B-8015-3A52BD55749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9813538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>
            <a:extLst>
              <a:ext uri="{FF2B5EF4-FFF2-40B4-BE49-F238E27FC236}">
                <a16:creationId xmlns:a16="http://schemas.microsoft.com/office/drawing/2014/main" id="{8C872D9C-DCF3-474A-9F88-8BFBB358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6576" y="1662903"/>
            <a:ext cx="11179146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FA17EC72-C570-074D-B1CF-D8CEF99490F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06576" y="2183649"/>
            <a:ext cx="11179146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19C16D24-9055-D14C-9DCA-2BE3AA7CC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6"/>
            <a:ext cx="8531891" cy="874208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601486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04697B-1269-7C40-AFD0-3E74C375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645" y="1662902"/>
            <a:ext cx="11216693" cy="435133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B22C4ED-B11B-9945-8A28-7288E8140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685354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12DD6-06CB-B148-A670-B911D346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1E9911-60B4-1741-87C6-3E1D0EEC2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354" y="1662905"/>
            <a:ext cx="5365439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82BB6C-3E2F-ED4A-BF6D-C8DB9C70B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354" y="2186576"/>
            <a:ext cx="5365439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EDE9F14F-29CD-6B47-866F-4B496B2357C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38207" y="1662905"/>
            <a:ext cx="5365439" cy="41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BBF2FECD-9186-F645-A2C5-FBFCFD4329B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38207" y="2186576"/>
            <a:ext cx="5365439" cy="3684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1508880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3E0B8D-067C-B940-B967-0E3D3A278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239" y="1662904"/>
            <a:ext cx="5347683" cy="4351338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889C8E-6C93-294F-8A0C-7101E6F96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1177" y="1662904"/>
            <a:ext cx="5373583" cy="4351338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881F390-E6D9-D64E-9201-3D767DC9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6889982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D3F337EB-D40E-2A47-9A7C-937DDDE65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2BC7D1B1-0938-AC4A-8909-BBEFBA907DE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294852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FC20373C-5CDD-AC4E-8276-E78E41689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4EE1BA3-A3E8-354B-8015-3A52BD55749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7926466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AFC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858332C4-8B25-844B-A650-F6292CFAE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13D0A9D-EB63-7F4F-BA68-FAD05CFD60D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3746639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Hel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0BB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48F79F0C-06A1-6F4C-8E8F-3F9A0A68F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573A494D-BDF3-CA43-B6F8-CAFD37D587BF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548781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E40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0050F222-FE59-9949-B5B6-61E582AD3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97D7BB85-0400-1C45-A6F3-0769251B794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7369049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447AC23A-971F-A64F-8FCC-E27BB76CE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5703E950-AA5C-D94D-8AB5-61AB71C3D328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4730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ext 2 Spalten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62903"/>
            <a:ext cx="5348716" cy="4351338"/>
          </a:xfrm>
          <a:prstGeom prst="rect">
            <a:avLst/>
          </a:prstGeom>
          <a:solidFill>
            <a:srgbClr val="AFC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858332C4-8B25-844B-A650-F6292CFAE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13D0A9D-EB63-7F4F-BA68-FAD05CFD60D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35904463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Aufzählung 2 Spalten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D8287A2-C346-8747-92A2-CBDF4E9A63B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96207" y="1662904"/>
            <a:ext cx="534871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DA4AF7A-572B-F743-8FBF-BC5C532AA76B}"/>
              </a:ext>
            </a:extLst>
          </p:cNvPr>
          <p:cNvSpPr/>
          <p:nvPr userDrawn="1"/>
        </p:nvSpPr>
        <p:spPr>
          <a:xfrm>
            <a:off x="6316710" y="1670398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A8365F99-4BB5-6147-8948-EBB0AD402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5377" y="2110976"/>
            <a:ext cx="4191383" cy="949060"/>
          </a:xfrm>
        </p:spPr>
        <p:txBody>
          <a:bodyPr anchor="b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8A54ABF3-D10D-E444-B465-6AE9390BD00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895377" y="3228575"/>
            <a:ext cx="4191382" cy="2337593"/>
          </a:xfrm>
        </p:spPr>
        <p:txBody>
          <a:bodyPr anchor="t">
            <a:normAutofit/>
          </a:bodyPr>
          <a:lstStyle>
            <a:lvl1pPr marL="285750" indent="-285750" algn="l">
              <a:buFontTx/>
              <a:buBlip>
                <a:blip r:embed="rId2"/>
              </a:buBlip>
              <a:defRPr sz="1600"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08407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2633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654680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7473945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Blau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273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4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3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600735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Grün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5" y="1662903"/>
            <a:ext cx="5348716" cy="4351338"/>
          </a:xfrm>
          <a:prstGeom prst="rect">
            <a:avLst/>
          </a:prstGeom>
          <a:solidFill>
            <a:srgbClr val="AFC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E40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A46246BF-20C6-C346-BD94-DFD089942B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94C0EEEA-9C92-B241-B9AA-8093CC2AC81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6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3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700217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Aufzählung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3CB9DE25-D4AA-8841-BC86-D8EDBB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45" y="365125"/>
            <a:ext cx="8531891" cy="87420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ED7081-265C-8649-9BDB-56151672109D}"/>
              </a:ext>
            </a:extLst>
          </p:cNvPr>
          <p:cNvSpPr/>
          <p:nvPr userDrawn="1"/>
        </p:nvSpPr>
        <p:spPr>
          <a:xfrm>
            <a:off x="489644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A38F396F-9762-DB44-AEC5-02237AC3D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86332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9CEDDA2-C9F8-A44D-B00B-2B04EA4DCC89}"/>
              </a:ext>
            </a:extLst>
          </p:cNvPr>
          <p:cNvSpPr/>
          <p:nvPr userDrawn="1"/>
        </p:nvSpPr>
        <p:spPr>
          <a:xfrm>
            <a:off x="6353641" y="1662903"/>
            <a:ext cx="5348716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0C3A34AF-AD7B-774A-8A6B-EEB1E09E6B6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50328" y="1973833"/>
            <a:ext cx="4755341" cy="319826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27CEB4BE-9F97-6842-A77C-B678E5BE987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0328" y="2619475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3C2D62F1-0F4F-8649-A5B0-F9541200A1CE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86333" y="2619475"/>
            <a:ext cx="4755340" cy="309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0349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 Aufzählung Hell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E2CCE9A1-64D3-A946-A7A9-D52C68D6487D}"/>
              </a:ext>
            </a:extLst>
          </p:cNvPr>
          <p:cNvSpPr/>
          <p:nvPr userDrawn="1"/>
        </p:nvSpPr>
        <p:spPr>
          <a:xfrm>
            <a:off x="487857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DE1C18DE-C576-2D44-B6EC-FDDA78432CF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57500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27890C7-C252-1C49-86E5-08B1230A4134}"/>
              </a:ext>
            </a:extLst>
          </p:cNvPr>
          <p:cNvSpPr/>
          <p:nvPr userDrawn="1"/>
        </p:nvSpPr>
        <p:spPr>
          <a:xfrm>
            <a:off x="4313262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2871C77C-4AE7-B645-9BD6-764C6FD57D3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681118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AC31842-2D04-2542-ACA2-88D1E11530D2}"/>
              </a:ext>
            </a:extLst>
          </p:cNvPr>
          <p:cNvSpPr/>
          <p:nvPr userDrawn="1"/>
        </p:nvSpPr>
        <p:spPr>
          <a:xfrm>
            <a:off x="8136881" y="1662903"/>
            <a:ext cx="3565475" cy="4351338"/>
          </a:xfrm>
          <a:prstGeom prst="rect">
            <a:avLst/>
          </a:prstGeom>
          <a:solidFill>
            <a:srgbClr val="FF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Inhaltsplatzhalter 3">
            <a:extLst>
              <a:ext uri="{FF2B5EF4-FFF2-40B4-BE49-F238E27FC236}">
                <a16:creationId xmlns:a16="http://schemas.microsoft.com/office/drawing/2014/main" id="{A1DCA190-F8F0-8D4F-B86E-DBA8AB92157B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504737" y="1910817"/>
            <a:ext cx="2826190" cy="672568"/>
          </a:xfrm>
        </p:spPr>
        <p:txBody>
          <a:bodyPr anchor="t"/>
          <a:lstStyle>
            <a:lvl1pPr marL="0" indent="0" algn="l">
              <a:buFontTx/>
              <a:buNone/>
              <a:defRPr sz="2000" b="1">
                <a:solidFill>
                  <a:schemeClr val="tx1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400">
                <a:solidFill>
                  <a:schemeClr val="bg1"/>
                </a:solidFill>
              </a:defRPr>
            </a:lvl4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05AFC4D8-E51C-7C4A-9F15-599EFEBAEB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45" y="365126"/>
            <a:ext cx="8531891" cy="859518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22CC9E7-3740-4740-84B4-2A28F6A6BB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04737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92150B2F-CF7A-F442-B10C-621B8BBBB03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681118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D413ABE-E016-FF4F-BEEC-20BDEB4A6D67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57499" y="2825213"/>
            <a:ext cx="2826190" cy="293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Tx/>
              <a:buBlip>
                <a:blip r:embed="rId2"/>
              </a:buBlip>
              <a:defRPr>
                <a:solidFill>
                  <a:srgbClr val="FFF9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5830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28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Relationship Id="rId27" Type="http://schemas.openxmlformats.org/officeDocument/2006/relationships/image" Target="../media/image6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26" Type="http://schemas.openxmlformats.org/officeDocument/2006/relationships/image" Target="../media/image12.png"/><Relationship Id="rId3" Type="http://schemas.openxmlformats.org/officeDocument/2006/relationships/slideLayout" Target="../slideLayouts/slideLayout23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5" Type="http://schemas.openxmlformats.org/officeDocument/2006/relationships/image" Target="../media/image5.jpeg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image" Target="../media/image3.jpeg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image" Target="../media/image2.png"/><Relationship Id="rId27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26" Type="http://schemas.openxmlformats.org/officeDocument/2006/relationships/image" Target="../media/image14.png"/><Relationship Id="rId3" Type="http://schemas.openxmlformats.org/officeDocument/2006/relationships/slideLayout" Target="../slideLayouts/slideLayout42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5" Type="http://schemas.openxmlformats.org/officeDocument/2006/relationships/image" Target="../media/image5.jpeg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23" Type="http://schemas.openxmlformats.org/officeDocument/2006/relationships/image" Target="../media/image3.jpeg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Relationship Id="rId22" Type="http://schemas.openxmlformats.org/officeDocument/2006/relationships/image" Target="../media/image2.png"/><Relationship Id="rId27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18" Type="http://schemas.openxmlformats.org/officeDocument/2006/relationships/slideLayout" Target="../slideLayouts/slideLayout76.xml"/><Relationship Id="rId26" Type="http://schemas.openxmlformats.org/officeDocument/2006/relationships/image" Target="../media/image16.png"/><Relationship Id="rId3" Type="http://schemas.openxmlformats.org/officeDocument/2006/relationships/slideLayout" Target="../slideLayouts/slideLayout61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slideLayout" Target="../slideLayouts/slideLayout75.xml"/><Relationship Id="rId25" Type="http://schemas.openxmlformats.org/officeDocument/2006/relationships/image" Target="../media/image5.jpeg"/><Relationship Id="rId2" Type="http://schemas.openxmlformats.org/officeDocument/2006/relationships/slideLayout" Target="../slideLayouts/slideLayout60.xml"/><Relationship Id="rId16" Type="http://schemas.openxmlformats.org/officeDocument/2006/relationships/slideLayout" Target="../slideLayouts/slideLayout74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3.xml"/><Relationship Id="rId23" Type="http://schemas.openxmlformats.org/officeDocument/2006/relationships/image" Target="../media/image3.jpeg"/><Relationship Id="rId10" Type="http://schemas.openxmlformats.org/officeDocument/2006/relationships/slideLayout" Target="../slideLayouts/slideLayout68.xml"/><Relationship Id="rId19" Type="http://schemas.openxmlformats.org/officeDocument/2006/relationships/slideLayout" Target="../slideLayouts/slideLayout77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Relationship Id="rId22" Type="http://schemas.openxmlformats.org/officeDocument/2006/relationships/image" Target="../media/image2.png"/><Relationship Id="rId27" Type="http://schemas.openxmlformats.org/officeDocument/2006/relationships/image" Target="../media/image7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Layout" Target="../slideLayouts/slideLayout90.xml"/><Relationship Id="rId18" Type="http://schemas.openxmlformats.org/officeDocument/2006/relationships/slideLayout" Target="../slideLayouts/slideLayout95.xml"/><Relationship Id="rId26" Type="http://schemas.openxmlformats.org/officeDocument/2006/relationships/image" Target="../media/image18.png"/><Relationship Id="rId3" Type="http://schemas.openxmlformats.org/officeDocument/2006/relationships/slideLayout" Target="../slideLayouts/slideLayout80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17" Type="http://schemas.openxmlformats.org/officeDocument/2006/relationships/slideLayout" Target="../slideLayouts/slideLayout94.xml"/><Relationship Id="rId25" Type="http://schemas.openxmlformats.org/officeDocument/2006/relationships/image" Target="../media/image5.jpeg"/><Relationship Id="rId2" Type="http://schemas.openxmlformats.org/officeDocument/2006/relationships/slideLayout" Target="../slideLayouts/slideLayout79.xml"/><Relationship Id="rId16" Type="http://schemas.openxmlformats.org/officeDocument/2006/relationships/slideLayout" Target="../slideLayouts/slideLayout93.xml"/><Relationship Id="rId20" Type="http://schemas.openxmlformats.org/officeDocument/2006/relationships/theme" Target="../theme/theme5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82.xml"/><Relationship Id="rId15" Type="http://schemas.openxmlformats.org/officeDocument/2006/relationships/slideLayout" Target="../slideLayouts/slideLayout92.xml"/><Relationship Id="rId23" Type="http://schemas.openxmlformats.org/officeDocument/2006/relationships/image" Target="../media/image3.jpeg"/><Relationship Id="rId10" Type="http://schemas.openxmlformats.org/officeDocument/2006/relationships/slideLayout" Target="../slideLayouts/slideLayout87.xml"/><Relationship Id="rId19" Type="http://schemas.openxmlformats.org/officeDocument/2006/relationships/slideLayout" Target="../slideLayouts/slideLayout96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91.xml"/><Relationship Id="rId22" Type="http://schemas.openxmlformats.org/officeDocument/2006/relationships/image" Target="../media/image2.png"/><Relationship Id="rId27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20A3182-0CE9-034C-8C42-6D7F8D27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240" y="365126"/>
            <a:ext cx="8087695" cy="859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C87563-D9A7-4A41-A6C0-4A16F6A80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7239" y="1662902"/>
            <a:ext cx="112166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11" name="Grafik 10" descr="Ein Bild, das Text, ClipArt, Vektorgrafiken enthält.&#10;&#10;Automatisch generierte Beschreibung">
            <a:extLst>
              <a:ext uri="{FF2B5EF4-FFF2-40B4-BE49-F238E27FC236}">
                <a16:creationId xmlns:a16="http://schemas.microsoft.com/office/drawing/2014/main" id="{5EB1330A-E4D9-1243-B7B4-A118E55765A8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9912" y="6452496"/>
            <a:ext cx="1096052" cy="264109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4CE04E6-221B-A54A-A75B-2A61C227BADA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0549" y="6436824"/>
            <a:ext cx="948197" cy="28001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8FD9DAA1-EE10-3F41-95CD-BBEE4D4C6D2E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5030" y="6437347"/>
            <a:ext cx="1613193" cy="279258"/>
          </a:xfrm>
          <a:prstGeom prst="rect">
            <a:avLst/>
          </a:prstGeom>
        </p:spPr>
      </p:pic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F5828D3-3702-B742-94D9-EB58C72D10FE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4814" y="6400805"/>
            <a:ext cx="742624" cy="315800"/>
          </a:xfrm>
          <a:prstGeom prst="rect">
            <a:avLst/>
          </a:prstGeom>
        </p:spPr>
      </p:pic>
      <p:pic>
        <p:nvPicPr>
          <p:cNvPr id="19" name="Grafik 18" descr="Ein Bild, das Text enthält.&#10;&#10;Automatisch generierte Beschreibung">
            <a:extLst>
              <a:ext uri="{FF2B5EF4-FFF2-40B4-BE49-F238E27FC236}">
                <a16:creationId xmlns:a16="http://schemas.microsoft.com/office/drawing/2014/main" id="{4B1A3524-6518-5840-A297-E979DE276D4C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2204" y="6303362"/>
            <a:ext cx="2090976" cy="470957"/>
          </a:xfrm>
          <a:prstGeom prst="rect">
            <a:avLst/>
          </a:prstGeom>
        </p:spPr>
      </p:pic>
      <p:pic>
        <p:nvPicPr>
          <p:cNvPr id="20" name="Grafik 19" descr="Ein Bild, das Text, Schild, blau, ClipArt enthält.&#10;&#10;Automatisch generierte Beschreibung">
            <a:extLst>
              <a:ext uri="{FF2B5EF4-FFF2-40B4-BE49-F238E27FC236}">
                <a16:creationId xmlns:a16="http://schemas.microsoft.com/office/drawing/2014/main" id="{C2C15016-F128-8C4C-820F-88B27B7BF90B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2773" y="300811"/>
            <a:ext cx="1931160" cy="663466"/>
          </a:xfrm>
          <a:prstGeom prst="rect">
            <a:avLst/>
          </a:prstGeom>
        </p:spPr>
      </p:pic>
      <p:sp>
        <p:nvSpPr>
          <p:cNvPr id="26" name="Datumsplatzhalter 3">
            <a:extLst>
              <a:ext uri="{FF2B5EF4-FFF2-40B4-BE49-F238E27FC236}">
                <a16:creationId xmlns:a16="http://schemas.microsoft.com/office/drawing/2014/main" id="{F8ADC2CB-28A7-C144-BEC4-C2DECBDEAC66}"/>
              </a:ext>
            </a:extLst>
          </p:cNvPr>
          <p:cNvSpPr txBox="1">
            <a:spLocks/>
          </p:cNvSpPr>
          <p:nvPr userDrawn="1"/>
        </p:nvSpPr>
        <p:spPr>
          <a:xfrm>
            <a:off x="402014" y="6356350"/>
            <a:ext cx="16551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b="1" kern="1200">
                <a:solidFill>
                  <a:srgbClr val="27338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638955-1939-D448-8C56-5CCDC5B181E0}" type="slidenum">
              <a:rPr lang="de-DE" b="1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b="1" dirty="0"/>
              <a:t> | </a:t>
            </a:r>
            <a:fld id="{83F58FB5-B846-2B49-B599-1AF4748833D6}" type="datetime1">
              <a:rPr lang="de-DE" b="0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19.08.2022</a:t>
            </a:fld>
            <a:r>
              <a:rPr lang="de-DE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837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3" r:id="rId4"/>
    <p:sldLayoutId id="2147483662" r:id="rId5"/>
    <p:sldLayoutId id="2147483652" r:id="rId6"/>
    <p:sldLayoutId id="2147483664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9" r:id="rId15"/>
    <p:sldLayoutId id="2147483690" r:id="rId16"/>
    <p:sldLayoutId id="2147483691" r:id="rId17"/>
    <p:sldLayoutId id="2147483688" r:id="rId18"/>
    <p:sldLayoutId id="2147483669" r:id="rId19"/>
    <p:sldLayoutId id="2147483772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26338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9875" indent="-26987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28"/>
        </a:buBlip>
        <a:tabLst/>
        <a:defRPr sz="2000" b="1" kern="1200">
          <a:solidFill>
            <a:srgbClr val="2633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9138" indent="-261938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8"/>
        </a:buBlip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55700" indent="-2413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8"/>
        </a:buBlip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8"/>
        </a:buBlip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20A3182-0CE9-034C-8C42-6D7F8D27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240" y="365126"/>
            <a:ext cx="8087695" cy="859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C87563-D9A7-4A41-A6C0-4A16F6A80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7239" y="1662902"/>
            <a:ext cx="112166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EB1330A-E4D9-1243-B7B4-A118E55765A8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3107" y="6400806"/>
            <a:ext cx="919203" cy="3158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4CE04E6-221B-A54A-A75B-2A61C227BADA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0549" y="6436824"/>
            <a:ext cx="948197" cy="28001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8FD9DAA1-EE10-3F41-95CD-BBEE4D4C6D2E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5030" y="6437347"/>
            <a:ext cx="1613193" cy="279258"/>
          </a:xfrm>
          <a:prstGeom prst="rect">
            <a:avLst/>
          </a:prstGeom>
        </p:spPr>
      </p:pic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F5828D3-3702-B742-94D9-EB58C72D10FE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4814" y="6400805"/>
            <a:ext cx="742624" cy="315800"/>
          </a:xfrm>
          <a:prstGeom prst="rect">
            <a:avLst/>
          </a:prstGeom>
        </p:spPr>
      </p:pic>
      <p:pic>
        <p:nvPicPr>
          <p:cNvPr id="19" name="Grafik 18" descr="Ein Bild, das Text enthält.&#10;&#10;Automatisch generierte Beschreibung">
            <a:extLst>
              <a:ext uri="{FF2B5EF4-FFF2-40B4-BE49-F238E27FC236}">
                <a16:creationId xmlns:a16="http://schemas.microsoft.com/office/drawing/2014/main" id="{4B1A3524-6518-5840-A297-E979DE276D4C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2204" y="6303362"/>
            <a:ext cx="2090976" cy="470957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C2C15016-F128-8C4C-820F-88B27B7BF90B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9968" y="310116"/>
            <a:ext cx="2293965" cy="670543"/>
          </a:xfrm>
          <a:prstGeom prst="rect">
            <a:avLst/>
          </a:prstGeom>
        </p:spPr>
      </p:pic>
      <p:sp>
        <p:nvSpPr>
          <p:cNvPr id="26" name="Datumsplatzhalter 3">
            <a:extLst>
              <a:ext uri="{FF2B5EF4-FFF2-40B4-BE49-F238E27FC236}">
                <a16:creationId xmlns:a16="http://schemas.microsoft.com/office/drawing/2014/main" id="{F8ADC2CB-28A7-C144-BEC4-C2DECBDEAC66}"/>
              </a:ext>
            </a:extLst>
          </p:cNvPr>
          <p:cNvSpPr txBox="1">
            <a:spLocks/>
          </p:cNvSpPr>
          <p:nvPr userDrawn="1"/>
        </p:nvSpPr>
        <p:spPr>
          <a:xfrm>
            <a:off x="402014" y="6356350"/>
            <a:ext cx="16551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b="1" kern="1200">
                <a:solidFill>
                  <a:srgbClr val="27338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638955-1939-D448-8C56-5CCDC5B181E0}" type="slidenum">
              <a:rPr lang="de-DE" b="1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b="1" dirty="0"/>
              <a:t> | </a:t>
            </a:r>
            <a:fld id="{83F58FB5-B846-2B49-B599-1AF4748833D6}" type="datetime1">
              <a:rPr lang="de-DE" b="0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19.08.2022</a:t>
            </a:fld>
            <a:r>
              <a:rPr lang="de-DE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681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  <p:sldLayoutId id="2147483711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26338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9875" indent="-26987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27"/>
        </a:buBlip>
        <a:tabLst/>
        <a:defRPr sz="2000" b="1" kern="1200">
          <a:solidFill>
            <a:srgbClr val="2633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9138" indent="-261938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7"/>
        </a:buBlip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55700" indent="-2413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7"/>
        </a:buBlip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7"/>
        </a:buBlip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20A3182-0CE9-034C-8C42-6D7F8D27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240" y="365126"/>
            <a:ext cx="8087695" cy="859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C87563-D9A7-4A41-A6C0-4A16F6A80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7239" y="1662902"/>
            <a:ext cx="112166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EB1330A-E4D9-1243-B7B4-A118E55765A8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3107" y="6400806"/>
            <a:ext cx="919203" cy="3158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4CE04E6-221B-A54A-A75B-2A61C227BADA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0549" y="6436824"/>
            <a:ext cx="948197" cy="28001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8FD9DAA1-EE10-3F41-95CD-BBEE4D4C6D2E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5030" y="6437347"/>
            <a:ext cx="1613193" cy="279258"/>
          </a:xfrm>
          <a:prstGeom prst="rect">
            <a:avLst/>
          </a:prstGeom>
        </p:spPr>
      </p:pic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F5828D3-3702-B742-94D9-EB58C72D10FE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4814" y="6400805"/>
            <a:ext cx="742624" cy="315800"/>
          </a:xfrm>
          <a:prstGeom prst="rect">
            <a:avLst/>
          </a:prstGeom>
        </p:spPr>
      </p:pic>
      <p:pic>
        <p:nvPicPr>
          <p:cNvPr id="19" name="Grafik 18" descr="Ein Bild, das Text enthält.&#10;&#10;Automatisch generierte Beschreibung">
            <a:extLst>
              <a:ext uri="{FF2B5EF4-FFF2-40B4-BE49-F238E27FC236}">
                <a16:creationId xmlns:a16="http://schemas.microsoft.com/office/drawing/2014/main" id="{4B1A3524-6518-5840-A297-E979DE276D4C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2204" y="6303362"/>
            <a:ext cx="2090976" cy="470957"/>
          </a:xfrm>
          <a:prstGeom prst="rect">
            <a:avLst/>
          </a:prstGeom>
        </p:spPr>
      </p:pic>
      <p:sp>
        <p:nvSpPr>
          <p:cNvPr id="26" name="Datumsplatzhalter 3">
            <a:extLst>
              <a:ext uri="{FF2B5EF4-FFF2-40B4-BE49-F238E27FC236}">
                <a16:creationId xmlns:a16="http://schemas.microsoft.com/office/drawing/2014/main" id="{F8ADC2CB-28A7-C144-BEC4-C2DECBDEAC66}"/>
              </a:ext>
            </a:extLst>
          </p:cNvPr>
          <p:cNvSpPr txBox="1">
            <a:spLocks/>
          </p:cNvSpPr>
          <p:nvPr userDrawn="1"/>
        </p:nvSpPr>
        <p:spPr>
          <a:xfrm>
            <a:off x="402014" y="6356350"/>
            <a:ext cx="16551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b="1" kern="1200">
                <a:solidFill>
                  <a:srgbClr val="27338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638955-1939-D448-8C56-5CCDC5B181E0}" type="slidenum">
              <a:rPr lang="de-DE" b="1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b="1" dirty="0"/>
              <a:t> | </a:t>
            </a:r>
            <a:fld id="{83F58FB5-B846-2B49-B599-1AF4748833D6}" type="datetime1">
              <a:rPr lang="de-DE" b="0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19.08.2022</a:t>
            </a:fld>
            <a:r>
              <a:rPr lang="de-DE" b="1" dirty="0"/>
              <a:t> 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EB0EB87A-212E-4637-97E9-1AAB580A8D1E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6293" y="375056"/>
            <a:ext cx="1757640" cy="46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6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  <p:sldLayoutId id="2147483770" r:id="rId18"/>
    <p:sldLayoutId id="2147483771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26338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9875" indent="-26987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27"/>
        </a:buBlip>
        <a:tabLst/>
        <a:defRPr sz="2000" b="1" kern="1200">
          <a:solidFill>
            <a:srgbClr val="2633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9138" indent="-261938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7"/>
        </a:buBlip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55700" indent="-2413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7"/>
        </a:buBlip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7"/>
        </a:buBlip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20A3182-0CE9-034C-8C42-6D7F8D27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240" y="365126"/>
            <a:ext cx="8087695" cy="859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C87563-D9A7-4A41-A6C0-4A16F6A80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7239" y="1662902"/>
            <a:ext cx="112166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EB1330A-E4D9-1243-B7B4-A118E55765A8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3107" y="6400806"/>
            <a:ext cx="919203" cy="3158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4CE04E6-221B-A54A-A75B-2A61C227BADA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0549" y="6436824"/>
            <a:ext cx="948197" cy="28001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8FD9DAA1-EE10-3F41-95CD-BBEE4D4C6D2E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5030" y="6437347"/>
            <a:ext cx="1613193" cy="279258"/>
          </a:xfrm>
          <a:prstGeom prst="rect">
            <a:avLst/>
          </a:prstGeom>
        </p:spPr>
      </p:pic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F5828D3-3702-B742-94D9-EB58C72D10FE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4814" y="6400805"/>
            <a:ext cx="742624" cy="315800"/>
          </a:xfrm>
          <a:prstGeom prst="rect">
            <a:avLst/>
          </a:prstGeom>
        </p:spPr>
      </p:pic>
      <p:pic>
        <p:nvPicPr>
          <p:cNvPr id="19" name="Grafik 18" descr="Ein Bild, das Text enthält.&#10;&#10;Automatisch generierte Beschreibung">
            <a:extLst>
              <a:ext uri="{FF2B5EF4-FFF2-40B4-BE49-F238E27FC236}">
                <a16:creationId xmlns:a16="http://schemas.microsoft.com/office/drawing/2014/main" id="{4B1A3524-6518-5840-A297-E979DE276D4C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2204" y="6303362"/>
            <a:ext cx="2090976" cy="470957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C2C15016-F128-8C4C-820F-88B27B7BF90B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5307" y="365126"/>
            <a:ext cx="2448626" cy="332822"/>
          </a:xfrm>
          <a:prstGeom prst="rect">
            <a:avLst/>
          </a:prstGeom>
        </p:spPr>
      </p:pic>
      <p:sp>
        <p:nvSpPr>
          <p:cNvPr id="26" name="Datumsplatzhalter 3">
            <a:extLst>
              <a:ext uri="{FF2B5EF4-FFF2-40B4-BE49-F238E27FC236}">
                <a16:creationId xmlns:a16="http://schemas.microsoft.com/office/drawing/2014/main" id="{F8ADC2CB-28A7-C144-BEC4-C2DECBDEAC66}"/>
              </a:ext>
            </a:extLst>
          </p:cNvPr>
          <p:cNvSpPr txBox="1">
            <a:spLocks/>
          </p:cNvSpPr>
          <p:nvPr userDrawn="1"/>
        </p:nvSpPr>
        <p:spPr>
          <a:xfrm>
            <a:off x="402014" y="6356350"/>
            <a:ext cx="16551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b="1" kern="1200">
                <a:solidFill>
                  <a:srgbClr val="27338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638955-1939-D448-8C56-5CCDC5B181E0}" type="slidenum">
              <a:rPr lang="de-DE" b="1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b="1" dirty="0"/>
              <a:t> | </a:t>
            </a:r>
            <a:fld id="{83F58FB5-B846-2B49-B599-1AF4748833D6}" type="datetime1">
              <a:rPr lang="de-DE" b="0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19.08.2022</a:t>
            </a:fld>
            <a:r>
              <a:rPr lang="de-DE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441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26338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9875" indent="-26987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27"/>
        </a:buBlip>
        <a:tabLst/>
        <a:defRPr sz="2000" b="1" kern="1200">
          <a:solidFill>
            <a:srgbClr val="2633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9138" indent="-261938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7"/>
        </a:buBlip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55700" indent="-2413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7"/>
        </a:buBlip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7"/>
        </a:buBlip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20A3182-0CE9-034C-8C42-6D7F8D27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240" y="365126"/>
            <a:ext cx="8087695" cy="859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C87563-D9A7-4A41-A6C0-4A16F6A80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7239" y="1662902"/>
            <a:ext cx="112166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EB1330A-E4D9-1243-B7B4-A118E55765A8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3107" y="6400806"/>
            <a:ext cx="919203" cy="3158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4CE04E6-221B-A54A-A75B-2A61C227BADA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0549" y="6436824"/>
            <a:ext cx="948197" cy="28001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8FD9DAA1-EE10-3F41-95CD-BBEE4D4C6D2E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5030" y="6437347"/>
            <a:ext cx="1613193" cy="279258"/>
          </a:xfrm>
          <a:prstGeom prst="rect">
            <a:avLst/>
          </a:prstGeom>
        </p:spPr>
      </p:pic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F5828D3-3702-B742-94D9-EB58C72D10FE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4814" y="6400805"/>
            <a:ext cx="742624" cy="315800"/>
          </a:xfrm>
          <a:prstGeom prst="rect">
            <a:avLst/>
          </a:prstGeom>
        </p:spPr>
      </p:pic>
      <p:pic>
        <p:nvPicPr>
          <p:cNvPr id="19" name="Grafik 18" descr="Ein Bild, das Text enthält.&#10;&#10;Automatisch generierte Beschreibung">
            <a:extLst>
              <a:ext uri="{FF2B5EF4-FFF2-40B4-BE49-F238E27FC236}">
                <a16:creationId xmlns:a16="http://schemas.microsoft.com/office/drawing/2014/main" id="{4B1A3524-6518-5840-A297-E979DE276D4C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2204" y="6303362"/>
            <a:ext cx="2090976" cy="470957"/>
          </a:xfrm>
          <a:prstGeom prst="rect">
            <a:avLst/>
          </a:prstGeom>
        </p:spPr>
      </p:pic>
      <p:sp>
        <p:nvSpPr>
          <p:cNvPr id="26" name="Datumsplatzhalter 3">
            <a:extLst>
              <a:ext uri="{FF2B5EF4-FFF2-40B4-BE49-F238E27FC236}">
                <a16:creationId xmlns:a16="http://schemas.microsoft.com/office/drawing/2014/main" id="{F8ADC2CB-28A7-C144-BEC4-C2DECBDEAC66}"/>
              </a:ext>
            </a:extLst>
          </p:cNvPr>
          <p:cNvSpPr txBox="1">
            <a:spLocks/>
          </p:cNvSpPr>
          <p:nvPr userDrawn="1"/>
        </p:nvSpPr>
        <p:spPr>
          <a:xfrm>
            <a:off x="402014" y="6356350"/>
            <a:ext cx="16551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b="1" kern="1200">
                <a:solidFill>
                  <a:srgbClr val="27338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638955-1939-D448-8C56-5CCDC5B181E0}" type="slidenum">
              <a:rPr lang="de-DE" b="1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b="1" dirty="0"/>
              <a:t> | </a:t>
            </a:r>
            <a:fld id="{83F58FB5-B846-2B49-B599-1AF4748833D6}" type="datetime1">
              <a:rPr lang="de-DE" b="0" smtClean="0"/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19.08.2022</a:t>
            </a:fld>
            <a:r>
              <a:rPr lang="de-DE" b="1" dirty="0"/>
              <a:t> 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517A01F-40F5-4BCE-97CC-4D5E9747D6B4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6293" y="378140"/>
            <a:ext cx="1757640" cy="46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21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  <p:sldLayoutId id="2147483750" r:id="rId18"/>
    <p:sldLayoutId id="2147483751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26338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9875" indent="-26987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27"/>
        </a:buBlip>
        <a:tabLst/>
        <a:defRPr sz="2000" b="1" kern="1200">
          <a:solidFill>
            <a:srgbClr val="2633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9138" indent="-261938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7"/>
        </a:buBlip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55700" indent="-2413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7"/>
        </a:buBlip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7"/>
        </a:buBlip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iwenav.de/" TargetMode="External"/><Relationship Id="rId2" Type="http://schemas.openxmlformats.org/officeDocument/2006/relationships/hyperlink" Target="https://www.kommunale-koordinierung.com/eltern-und-teens/uebergang/berufskollegs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hyperlink" Target="https://www.arbeitsagentur.de/bildung/ausbildung/berufsvorbereitende-bildungsmassnahm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ko-dus.de/standardelemente/beratung/" TargetMode="Externa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kommunale-koordinierung.com/standardelemente/beratun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kommunale-koordinierung.com/standardelemente/beratung/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Schulische prozessorientierte Begleitung und Beratung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Standardelement 2.1</a:t>
            </a:r>
          </a:p>
        </p:txBody>
      </p:sp>
    </p:spTree>
    <p:extLst>
      <p:ext uri="{BB962C8B-B14F-4D97-AF65-F5344CB8AC3E}">
        <p14:creationId xmlns:p14="http://schemas.microsoft.com/office/powerpoint/2010/main" val="230414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>
                <a:solidFill>
                  <a:srgbClr val="27338B"/>
                </a:solidFill>
              </a:rPr>
              <a:t>Schulische prozessbegleitende Begleitung und Beratung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89645" y="1354031"/>
            <a:ext cx="10789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263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Rolle der beratenden Lehrkräfte – Beratungskräfte der Agentur für Arbeit</a:t>
            </a:r>
          </a:p>
        </p:txBody>
      </p:sp>
      <p:sp>
        <p:nvSpPr>
          <p:cNvPr id="7" name="Inhaltsplatzhalter 6"/>
          <p:cNvSpPr txBox="1">
            <a:spLocks noGrp="1"/>
          </p:cNvSpPr>
          <p:nvPr>
            <p:ph idx="1"/>
          </p:nvPr>
        </p:nvSpPr>
        <p:spPr>
          <a:xfrm>
            <a:off x="489645" y="2184083"/>
            <a:ext cx="3508284" cy="19348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sz="1600" b="1" dirty="0">
                <a:ea typeface="Verdana" panose="020B0604030504040204" pitchFamily="34" charset="0"/>
              </a:rPr>
              <a:t>Lehrkraft</a:t>
            </a:r>
          </a:p>
          <a:p>
            <a:r>
              <a:rPr lang="de-DE" sz="1600" b="0" dirty="0">
                <a:ea typeface="Verdana" panose="020B0604030504040204" pitchFamily="34" charset="0"/>
              </a:rPr>
              <a:t>Know-how über Schüler*innen</a:t>
            </a:r>
          </a:p>
          <a:p>
            <a:r>
              <a:rPr lang="de-DE" sz="1600" b="0" dirty="0">
                <a:ea typeface="Verdana" panose="020B0604030504040204" pitchFamily="34" charset="0"/>
              </a:rPr>
              <a:t>Entwicklungsprozesse fördern - Prozessbegleitung</a:t>
            </a:r>
          </a:p>
          <a:p>
            <a:r>
              <a:rPr lang="de-DE" sz="1600" b="0" dirty="0">
                <a:ea typeface="Verdana" panose="020B0604030504040204" pitchFamily="34" charset="0"/>
              </a:rPr>
              <a:t>Ziele setzen und verfolgen</a:t>
            </a:r>
          </a:p>
          <a:p>
            <a:r>
              <a:rPr lang="de-DE" sz="1600" b="0" dirty="0">
                <a:ea typeface="Verdana" panose="020B0604030504040204" pitchFamily="34" charset="0"/>
              </a:rPr>
              <a:t>Beratungsprotokoll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192499" y="2184083"/>
            <a:ext cx="4675797" cy="24027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26338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Berufsberater*innen der Agentur für Arbeit</a:t>
            </a:r>
            <a:endParaRPr lang="de-DE" sz="1600" dirty="0">
              <a:solidFill>
                <a:srgbClr val="26338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69875" indent="-269875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Know-how über Berufe und Anschlussmöglichkeiten</a:t>
            </a:r>
          </a:p>
          <a:p>
            <a:pPr marL="269875" indent="-269875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Vermittlung von Ausbildungs- und Studienangeboten sowie Maßnahmen</a:t>
            </a:r>
          </a:p>
          <a:p>
            <a:pPr marL="269875" indent="-269875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Nach Absprache Hilfen bei Bewerbungen</a:t>
            </a:r>
            <a:r>
              <a:rPr lang="de-DE" sz="1600" dirty="0" smtClean="0">
                <a:solidFill>
                  <a:srgbClr val="26338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</a:t>
            </a:r>
          </a:p>
          <a:p>
            <a:pPr marL="269875" indent="-269875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de-DE" sz="1600" dirty="0" smtClean="0">
                <a:solidFill>
                  <a:srgbClr val="26338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Kontinuierliche Begleitung des Berufswahlprozesses ab Kl. 8</a:t>
            </a:r>
            <a:endParaRPr lang="de-DE" sz="1600" dirty="0">
              <a:solidFill>
                <a:srgbClr val="26338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5865" y="4118972"/>
            <a:ext cx="1470514" cy="21866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74E9D81-0067-49C8-A7E1-3D4F5A14D81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8370" y="4697769"/>
            <a:ext cx="1184933" cy="1398221"/>
          </a:xfrm>
          <a:prstGeom prst="rect">
            <a:avLst/>
          </a:prstGeom>
        </p:spPr>
      </p:pic>
      <p:sp>
        <p:nvSpPr>
          <p:cNvPr id="12" name="Pfeil nach rechts 11"/>
          <p:cNvSpPr/>
          <p:nvPr/>
        </p:nvSpPr>
        <p:spPr>
          <a:xfrm>
            <a:off x="5860869" y="4953394"/>
            <a:ext cx="2278521" cy="720080"/>
          </a:xfrm>
          <a:prstGeom prst="rightArrow">
            <a:avLst/>
          </a:prstGeom>
          <a:noFill/>
          <a:ln>
            <a:solidFill>
              <a:srgbClr val="2633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rgbClr val="26338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Dokumentation im BWP</a:t>
            </a:r>
          </a:p>
        </p:txBody>
      </p:sp>
    </p:spTree>
    <p:extLst>
      <p:ext uri="{BB962C8B-B14F-4D97-AF65-F5344CB8AC3E}">
        <p14:creationId xmlns:p14="http://schemas.microsoft.com/office/powerpoint/2010/main" val="3688879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153276" y="188640"/>
            <a:ext cx="11467627" cy="720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4400" b="1" i="0" u="none" strike="noStrike" kern="1200" cap="none" spc="0" baseline="0">
                <a:solidFill>
                  <a:srgbClr val="000000"/>
                </a:solidFill>
                <a:uFillTx/>
                <a:latin typeface="Tahoma" panose="020B0604030504040204" pitchFamily="34" charset="0"/>
              </a:defRPr>
            </a:lvl1pPr>
          </a:lstStyle>
          <a:p>
            <a:r>
              <a:rPr lang="de-DE" sz="3000" kern="0" cap="all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Anschlusswege nach der Sekundarstufe I</a:t>
            </a:r>
          </a:p>
        </p:txBody>
      </p:sp>
      <p:sp>
        <p:nvSpPr>
          <p:cNvPr id="53" name="Inhaltsplatzhalter 2"/>
          <p:cNvSpPr txBox="1">
            <a:spLocks/>
          </p:cNvSpPr>
          <p:nvPr/>
        </p:nvSpPr>
        <p:spPr bwMode="auto">
          <a:xfrm>
            <a:off x="10380664" y="980728"/>
            <a:ext cx="1692000" cy="3333826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Weitere </a:t>
            </a:r>
            <a:r>
              <a:rPr lang="de-DE" sz="1600" b="1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Übergangs-möglichkeiten</a:t>
            </a:r>
          </a:p>
          <a:p>
            <a:pPr algn="ctr">
              <a:spcBef>
                <a:spcPct val="20000"/>
              </a:spcBef>
            </a:pP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z.B. Auslandsjahr, Freiwilligen-dienst, Bundeswehr</a:t>
            </a:r>
          </a:p>
        </p:txBody>
      </p:sp>
      <p:sp>
        <p:nvSpPr>
          <p:cNvPr id="54" name="Inhaltsplatzhalter 2"/>
          <p:cNvSpPr txBox="1">
            <a:spLocks/>
          </p:cNvSpPr>
          <p:nvPr/>
        </p:nvSpPr>
        <p:spPr bwMode="auto">
          <a:xfrm>
            <a:off x="5087888" y="2853096"/>
            <a:ext cx="1692000" cy="144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de-DE" sz="1600" b="1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Vollzeit-schulische Bildungsgänge</a:t>
            </a:r>
            <a:endParaRPr lang="de-DE" sz="1600" dirty="0">
              <a:solidFill>
                <a:srgbClr val="26338A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5" name="Inhaltsplatzhalter 2"/>
          <p:cNvSpPr txBox="1">
            <a:spLocks/>
          </p:cNvSpPr>
          <p:nvPr/>
        </p:nvSpPr>
        <p:spPr>
          <a:xfrm>
            <a:off x="6852272" y="2852936"/>
            <a:ext cx="1692000" cy="1440000"/>
          </a:xfrm>
          <a:prstGeom prst="rect">
            <a:avLst/>
          </a:prstGeom>
          <a:solidFill>
            <a:srgbClr val="FF6D6D"/>
          </a:solidFill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e-DE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de-DE" sz="1600" b="1" dirty="0">
                <a:solidFill>
                  <a:srgbClr val="26338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Duale Ausbildung </a:t>
            </a:r>
          </a:p>
        </p:txBody>
      </p:sp>
      <p:sp>
        <p:nvSpPr>
          <p:cNvPr id="57" name="Inhaltsplatzhalter 2"/>
          <p:cNvSpPr txBox="1">
            <a:spLocks/>
          </p:cNvSpPr>
          <p:nvPr/>
        </p:nvSpPr>
        <p:spPr bwMode="auto">
          <a:xfrm>
            <a:off x="3323880" y="2853096"/>
            <a:ext cx="1692000" cy="1440000"/>
          </a:xfrm>
          <a:prstGeom prst="rect">
            <a:avLst/>
          </a:prstGeom>
          <a:solidFill>
            <a:srgbClr val="C5D8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Maßnahmen zur </a:t>
            </a:r>
            <a:r>
              <a:rPr lang="de-DE" sz="1600" b="1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Hinführung zur Ausbildungs-reife </a:t>
            </a:r>
          </a:p>
        </p:txBody>
      </p:sp>
      <p:sp>
        <p:nvSpPr>
          <p:cNvPr id="59" name="Inhaltsplatzhalter 2"/>
          <p:cNvSpPr txBox="1">
            <a:spLocks/>
          </p:cNvSpPr>
          <p:nvPr/>
        </p:nvSpPr>
        <p:spPr bwMode="auto">
          <a:xfrm>
            <a:off x="1523680" y="2852936"/>
            <a:ext cx="1692000" cy="1440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Maßnahmen zur </a:t>
            </a:r>
            <a:r>
              <a:rPr lang="de-DE" sz="1600" b="1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Integration auf dem </a:t>
            </a:r>
          </a:p>
          <a:p>
            <a:pPr algn="ctr">
              <a:spcBef>
                <a:spcPts val="0"/>
              </a:spcBef>
            </a:pPr>
            <a:r>
              <a:rPr lang="de-DE" sz="1600" b="1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1. Arbeitsmarkt</a:t>
            </a:r>
            <a:endParaRPr lang="de-DE" sz="1600" dirty="0">
              <a:solidFill>
                <a:srgbClr val="26338A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0" name="Inhaltsplatzhalter 2"/>
          <p:cNvSpPr txBox="1">
            <a:spLocks/>
          </p:cNvSpPr>
          <p:nvPr/>
        </p:nvSpPr>
        <p:spPr bwMode="auto">
          <a:xfrm>
            <a:off x="8616280" y="2853096"/>
            <a:ext cx="1692000" cy="1440000"/>
          </a:xfrm>
          <a:prstGeom prst="rect">
            <a:avLst/>
          </a:prstGeom>
          <a:solidFill>
            <a:srgbClr val="FAC090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de-DE" sz="1600" b="1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Erwerb der Studien-berechtigung </a:t>
            </a:r>
          </a:p>
        </p:txBody>
      </p:sp>
      <p:grpSp>
        <p:nvGrpSpPr>
          <p:cNvPr id="61" name="Gruppieren 60"/>
          <p:cNvGrpSpPr/>
          <p:nvPr/>
        </p:nvGrpSpPr>
        <p:grpSpPr>
          <a:xfrm>
            <a:off x="1661924" y="4365104"/>
            <a:ext cx="3065924" cy="1745020"/>
            <a:chOff x="327741" y="4986520"/>
            <a:chExt cx="3899326" cy="1745020"/>
          </a:xfrm>
          <a:solidFill>
            <a:srgbClr val="C5D8FF"/>
          </a:solidFill>
        </p:grpSpPr>
        <p:grpSp>
          <p:nvGrpSpPr>
            <p:cNvPr id="62" name="Gruppieren 61"/>
            <p:cNvGrpSpPr/>
            <p:nvPr/>
          </p:nvGrpSpPr>
          <p:grpSpPr>
            <a:xfrm>
              <a:off x="327741" y="5608471"/>
              <a:ext cx="3899326" cy="1123069"/>
              <a:chOff x="327741" y="5608471"/>
              <a:chExt cx="3899326" cy="1123069"/>
            </a:xfrm>
            <a:grpFill/>
          </p:grpSpPr>
          <p:sp>
            <p:nvSpPr>
              <p:cNvPr id="65" name="Rechteck 64"/>
              <p:cNvSpPr/>
              <p:nvPr/>
            </p:nvSpPr>
            <p:spPr>
              <a:xfrm>
                <a:off x="327741" y="5608471"/>
                <a:ext cx="3899326" cy="112306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>
                  <a:solidFill>
                    <a:srgbClr val="26338A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6" name="Textfeld 65"/>
              <p:cNvSpPr txBox="1"/>
              <p:nvPr/>
            </p:nvSpPr>
            <p:spPr>
              <a:xfrm>
                <a:off x="366997" y="5623544"/>
                <a:ext cx="3746721" cy="9848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600" dirty="0">
                    <a:solidFill>
                      <a:srgbClr val="26338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Jugendjobcenter:</a:t>
                </a:r>
              </a:p>
              <a:p>
                <a:pPr algn="ctr"/>
                <a:r>
                  <a:rPr lang="de-DE" sz="1400" i="1" dirty="0">
                    <a:solidFill>
                      <a:srgbClr val="26338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Agentur für Arbeit/ ggf. Team Reha</a:t>
                </a:r>
              </a:p>
              <a:p>
                <a:pPr algn="ctr"/>
                <a:r>
                  <a:rPr lang="de-DE" sz="1400" i="1" dirty="0">
                    <a:solidFill>
                      <a:srgbClr val="26338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Jobcenter</a:t>
                </a:r>
              </a:p>
              <a:p>
                <a:pPr algn="ctr"/>
                <a:r>
                  <a:rPr lang="de-DE" sz="1400" i="1" dirty="0">
                    <a:solidFill>
                      <a:srgbClr val="26338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Jugend (-berufs) </a:t>
                </a:r>
                <a:r>
                  <a:rPr lang="de-DE" sz="1400" i="1" dirty="0" err="1">
                    <a:solidFill>
                      <a:srgbClr val="26338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hilfe</a:t>
                </a:r>
                <a:endParaRPr lang="de-DE" sz="1400" i="1" dirty="0">
                  <a:solidFill>
                    <a:srgbClr val="26338A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3" name="Pfeil nach unten 62"/>
            <p:cNvSpPr/>
            <p:nvPr/>
          </p:nvSpPr>
          <p:spPr bwMode="auto">
            <a:xfrm>
              <a:off x="851747" y="5009745"/>
              <a:ext cx="931985" cy="520884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i="0" u="none" strike="noStrike" normalizeH="0" baseline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26338A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Pfeil nach unten 63"/>
            <p:cNvSpPr/>
            <p:nvPr/>
          </p:nvSpPr>
          <p:spPr bwMode="auto">
            <a:xfrm>
              <a:off x="2831747" y="4986520"/>
              <a:ext cx="931985" cy="520884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i="0" u="none" strike="noStrike" normalizeH="0" baseline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26338A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6992195" y="4401076"/>
            <a:ext cx="1412799" cy="1700890"/>
            <a:chOff x="4307542" y="5037132"/>
            <a:chExt cx="1796838" cy="1700890"/>
          </a:xfrm>
          <a:solidFill>
            <a:srgbClr val="FF6D6D"/>
          </a:solidFill>
        </p:grpSpPr>
        <p:sp>
          <p:nvSpPr>
            <p:cNvPr id="70" name="Rechteck 69"/>
            <p:cNvSpPr/>
            <p:nvPr/>
          </p:nvSpPr>
          <p:spPr>
            <a:xfrm>
              <a:off x="4307542" y="5614953"/>
              <a:ext cx="1796838" cy="112306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rgbClr val="26338A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de-DE" sz="1600" dirty="0">
                  <a:solidFill>
                    <a:srgbClr val="26338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Betriebe</a:t>
              </a:r>
            </a:p>
            <a:p>
              <a:pPr algn="ctr"/>
              <a:r>
                <a:rPr lang="de-DE" sz="1400" i="1" dirty="0">
                  <a:solidFill>
                    <a:srgbClr val="26338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unterstützend:</a:t>
              </a:r>
            </a:p>
            <a:p>
              <a:pPr algn="ctr"/>
              <a:r>
                <a:rPr lang="de-DE" sz="1400" i="1" dirty="0">
                  <a:solidFill>
                    <a:srgbClr val="26338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Jugendjob-center</a:t>
              </a:r>
            </a:p>
            <a:p>
              <a:pPr algn="ctr"/>
              <a:endParaRPr lang="de-DE" sz="1600" dirty="0">
                <a:solidFill>
                  <a:srgbClr val="26338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Pfeil nach unten 68"/>
            <p:cNvSpPr/>
            <p:nvPr/>
          </p:nvSpPr>
          <p:spPr bwMode="auto">
            <a:xfrm>
              <a:off x="4840867" y="5037132"/>
              <a:ext cx="931984" cy="520884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i="0" u="none" strike="noStrike" normalizeH="0" baseline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26338A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2" name="Gruppieren 71"/>
          <p:cNvGrpSpPr/>
          <p:nvPr/>
        </p:nvGrpSpPr>
        <p:grpSpPr>
          <a:xfrm>
            <a:off x="5182612" y="4419490"/>
            <a:ext cx="1541100" cy="1682476"/>
            <a:chOff x="6267741" y="5049064"/>
            <a:chExt cx="1960012" cy="1682476"/>
          </a:xfrm>
          <a:solidFill>
            <a:schemeClr val="accent3">
              <a:lumMod val="60000"/>
              <a:lumOff val="40000"/>
            </a:schemeClr>
          </a:solidFill>
        </p:grpSpPr>
        <p:grpSp>
          <p:nvGrpSpPr>
            <p:cNvPr id="73" name="Gruppieren 72"/>
            <p:cNvGrpSpPr/>
            <p:nvPr/>
          </p:nvGrpSpPr>
          <p:grpSpPr>
            <a:xfrm>
              <a:off x="6267741" y="5608471"/>
              <a:ext cx="1960012" cy="1123069"/>
              <a:chOff x="327741" y="5608471"/>
              <a:chExt cx="3960000" cy="1123069"/>
            </a:xfrm>
            <a:grpFill/>
          </p:grpSpPr>
          <p:sp>
            <p:nvSpPr>
              <p:cNvPr id="75" name="Rechteck 74"/>
              <p:cNvSpPr/>
              <p:nvPr/>
            </p:nvSpPr>
            <p:spPr>
              <a:xfrm>
                <a:off x="327741" y="5608471"/>
                <a:ext cx="3960000" cy="112306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>
                  <a:solidFill>
                    <a:srgbClr val="26338A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6" name="Textfeld 75"/>
              <p:cNvSpPr txBox="1"/>
              <p:nvPr/>
            </p:nvSpPr>
            <p:spPr>
              <a:xfrm>
                <a:off x="555253" y="5708340"/>
                <a:ext cx="3370222" cy="58477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endParaRPr lang="de-DE" sz="1600" dirty="0">
                  <a:solidFill>
                    <a:srgbClr val="26338A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de-DE" sz="1600" dirty="0">
                    <a:solidFill>
                      <a:srgbClr val="26338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Berufskolleg</a:t>
                </a:r>
              </a:p>
            </p:txBody>
          </p:sp>
        </p:grpSp>
        <p:sp>
          <p:nvSpPr>
            <p:cNvPr id="74" name="Pfeil nach unten 73"/>
            <p:cNvSpPr/>
            <p:nvPr/>
          </p:nvSpPr>
          <p:spPr bwMode="auto">
            <a:xfrm>
              <a:off x="6748405" y="5049064"/>
              <a:ext cx="931985" cy="520884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i="0" u="none" strike="noStrike" normalizeH="0" baseline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26338A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7" name="Gruppieren 76"/>
          <p:cNvGrpSpPr/>
          <p:nvPr/>
        </p:nvGrpSpPr>
        <p:grpSpPr>
          <a:xfrm>
            <a:off x="8721887" y="4419490"/>
            <a:ext cx="1507501" cy="1682476"/>
            <a:chOff x="6216497" y="5049064"/>
            <a:chExt cx="2011256" cy="1682476"/>
          </a:xfrm>
          <a:solidFill>
            <a:srgbClr val="FAC090"/>
          </a:solidFill>
        </p:grpSpPr>
        <p:grpSp>
          <p:nvGrpSpPr>
            <p:cNvPr id="78" name="Gruppieren 77"/>
            <p:cNvGrpSpPr/>
            <p:nvPr/>
          </p:nvGrpSpPr>
          <p:grpSpPr>
            <a:xfrm>
              <a:off x="6216497" y="5608471"/>
              <a:ext cx="2011256" cy="1123069"/>
              <a:chOff x="224208" y="5608471"/>
              <a:chExt cx="4063533" cy="1123069"/>
            </a:xfrm>
            <a:grpFill/>
          </p:grpSpPr>
          <p:sp>
            <p:nvSpPr>
              <p:cNvPr id="80" name="Rechteck 79"/>
              <p:cNvSpPr/>
              <p:nvPr/>
            </p:nvSpPr>
            <p:spPr>
              <a:xfrm>
                <a:off x="327741" y="5608471"/>
                <a:ext cx="3960000" cy="112306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>
                  <a:solidFill>
                    <a:srgbClr val="26338A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224208" y="5708340"/>
                <a:ext cx="403232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600" dirty="0">
                    <a:solidFill>
                      <a:srgbClr val="26338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Gesamtschule</a:t>
                </a:r>
              </a:p>
              <a:p>
                <a:pPr algn="ctr"/>
                <a:r>
                  <a:rPr lang="de-DE" sz="1600" dirty="0">
                    <a:solidFill>
                      <a:srgbClr val="26338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Gymnasium</a:t>
                </a:r>
              </a:p>
              <a:p>
                <a:pPr algn="ctr"/>
                <a:r>
                  <a:rPr lang="de-DE" sz="1600" dirty="0">
                    <a:solidFill>
                      <a:srgbClr val="26338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Berufskolleg</a:t>
                </a:r>
              </a:p>
            </p:txBody>
          </p:sp>
        </p:grpSp>
        <p:sp>
          <p:nvSpPr>
            <p:cNvPr id="79" name="Pfeil nach unten 78"/>
            <p:cNvSpPr/>
            <p:nvPr/>
          </p:nvSpPr>
          <p:spPr bwMode="auto">
            <a:xfrm>
              <a:off x="6748405" y="5049064"/>
              <a:ext cx="931985" cy="520884"/>
            </a:xfrm>
            <a:prstGeom prst="downArrow">
              <a:avLst>
                <a:gd name="adj1" fmla="val 50000"/>
                <a:gd name="adj2" fmla="val 48190"/>
              </a:avLst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i="0" u="none" strike="noStrike" normalizeH="0" baseline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26338A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2" name="Gruppieren 81"/>
          <p:cNvGrpSpPr/>
          <p:nvPr/>
        </p:nvGrpSpPr>
        <p:grpSpPr>
          <a:xfrm>
            <a:off x="10704512" y="4419490"/>
            <a:ext cx="1152128" cy="1682476"/>
            <a:chOff x="6267741" y="5049064"/>
            <a:chExt cx="1960012" cy="1682476"/>
          </a:xfrm>
          <a:solidFill>
            <a:srgbClr val="E6E0EC"/>
          </a:solidFill>
        </p:grpSpPr>
        <p:grpSp>
          <p:nvGrpSpPr>
            <p:cNvPr id="83" name="Gruppieren 82"/>
            <p:cNvGrpSpPr/>
            <p:nvPr/>
          </p:nvGrpSpPr>
          <p:grpSpPr>
            <a:xfrm>
              <a:off x="6267741" y="5608471"/>
              <a:ext cx="1960012" cy="1123069"/>
              <a:chOff x="327741" y="5608471"/>
              <a:chExt cx="3960000" cy="1123069"/>
            </a:xfrm>
            <a:grpFill/>
          </p:grpSpPr>
          <p:sp>
            <p:nvSpPr>
              <p:cNvPr id="85" name="Rechteck 84"/>
              <p:cNvSpPr/>
              <p:nvPr/>
            </p:nvSpPr>
            <p:spPr>
              <a:xfrm>
                <a:off x="327741" y="5608471"/>
                <a:ext cx="3960000" cy="112306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>
                  <a:solidFill>
                    <a:srgbClr val="26338A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6" name="Textfeld 85"/>
              <p:cNvSpPr txBox="1"/>
              <p:nvPr/>
            </p:nvSpPr>
            <p:spPr>
              <a:xfrm>
                <a:off x="730152" y="5708340"/>
                <a:ext cx="3020426" cy="58477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endParaRPr lang="de-DE" sz="1600" dirty="0">
                  <a:solidFill>
                    <a:srgbClr val="26338A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de-DE" sz="1600" dirty="0">
                    <a:solidFill>
                      <a:srgbClr val="26338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Diverse</a:t>
                </a:r>
              </a:p>
            </p:txBody>
          </p:sp>
        </p:grpSp>
        <p:sp>
          <p:nvSpPr>
            <p:cNvPr id="84" name="Pfeil nach unten 83"/>
            <p:cNvSpPr/>
            <p:nvPr/>
          </p:nvSpPr>
          <p:spPr bwMode="auto">
            <a:xfrm>
              <a:off x="6748405" y="5049064"/>
              <a:ext cx="931985" cy="520884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i="0" u="none" strike="noStrike" normalizeH="0" baseline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26338A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Textfeld 2"/>
          <p:cNvSpPr txBox="1"/>
          <p:nvPr/>
        </p:nvSpPr>
        <p:spPr>
          <a:xfrm>
            <a:off x="30908" y="16288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>
                <a:solidFill>
                  <a:srgbClr val="263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Zielgruppe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72989" y="5250658"/>
            <a:ext cx="1350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>
                <a:solidFill>
                  <a:srgbClr val="263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vorrangiger</a:t>
            </a:r>
          </a:p>
          <a:p>
            <a:pPr algn="r"/>
            <a:r>
              <a:rPr lang="de-DE" dirty="0">
                <a:solidFill>
                  <a:srgbClr val="263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51003" y="3103192"/>
            <a:ext cx="13644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>
                <a:solidFill>
                  <a:srgbClr val="263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Mögliche/</a:t>
            </a:r>
          </a:p>
          <a:p>
            <a:pPr algn="r"/>
            <a:r>
              <a:rPr lang="de-DE" dirty="0">
                <a:solidFill>
                  <a:srgbClr val="263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übliche</a:t>
            </a:r>
          </a:p>
          <a:p>
            <a:pPr algn="r"/>
            <a:r>
              <a:rPr lang="de-DE" dirty="0">
                <a:solidFill>
                  <a:srgbClr val="263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Zielsetzung</a:t>
            </a:r>
          </a:p>
        </p:txBody>
      </p:sp>
      <p:sp>
        <p:nvSpPr>
          <p:cNvPr id="40" name="Inhaltsplatzhalter 2"/>
          <p:cNvSpPr txBox="1">
            <a:spLocks/>
          </p:cNvSpPr>
          <p:nvPr/>
        </p:nvSpPr>
        <p:spPr bwMode="auto">
          <a:xfrm>
            <a:off x="1523680" y="980728"/>
            <a:ext cx="1692000" cy="18000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Jugendliche mit </a:t>
            </a:r>
            <a:r>
              <a:rPr lang="de-DE" sz="1600" dirty="0" err="1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sonderpäda-gogischem</a:t>
            </a: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Unterstüt-zungsbedarf</a:t>
            </a:r>
            <a:endParaRPr lang="de-DE" sz="1600" dirty="0">
              <a:solidFill>
                <a:srgbClr val="26338A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" name="Inhaltsplatzhalter 2"/>
          <p:cNvSpPr txBox="1">
            <a:spLocks/>
          </p:cNvSpPr>
          <p:nvPr/>
        </p:nvSpPr>
        <p:spPr bwMode="auto">
          <a:xfrm>
            <a:off x="3323880" y="980728"/>
            <a:ext cx="1692000" cy="1800000"/>
          </a:xfrm>
          <a:prstGeom prst="rect">
            <a:avLst/>
          </a:prstGeom>
          <a:solidFill>
            <a:srgbClr val="C5D8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Jugendliche mit besonderem Förderbedarf</a:t>
            </a:r>
          </a:p>
        </p:txBody>
      </p:sp>
      <p:sp>
        <p:nvSpPr>
          <p:cNvPr id="42" name="Inhaltsplatzhalter 2"/>
          <p:cNvSpPr txBox="1">
            <a:spLocks/>
          </p:cNvSpPr>
          <p:nvPr/>
        </p:nvSpPr>
        <p:spPr>
          <a:xfrm>
            <a:off x="6848179" y="980728"/>
            <a:ext cx="1692000" cy="1800000"/>
          </a:xfrm>
          <a:prstGeom prst="rect">
            <a:avLst/>
          </a:prstGeom>
          <a:solidFill>
            <a:srgbClr val="FF6D6D"/>
          </a:solidFill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e-DE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Ausbildungsreife Jugendliche</a:t>
            </a:r>
          </a:p>
        </p:txBody>
      </p:sp>
      <p:sp>
        <p:nvSpPr>
          <p:cNvPr id="43" name="Inhaltsplatzhalter 2"/>
          <p:cNvSpPr txBox="1">
            <a:spLocks/>
          </p:cNvSpPr>
          <p:nvPr/>
        </p:nvSpPr>
        <p:spPr bwMode="auto">
          <a:xfrm>
            <a:off x="5103720" y="980728"/>
            <a:ext cx="1692000" cy="180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de-DE" sz="1400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Jugendliche, die einen höher-wertigen </a:t>
            </a:r>
            <a:r>
              <a:rPr lang="de-DE" sz="1400" dirty="0" err="1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Schulab</a:t>
            </a:r>
            <a:r>
              <a:rPr lang="de-DE" sz="1400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-schluss bzw. den Einstieg in eine Ausbildung anstreben</a:t>
            </a:r>
          </a:p>
        </p:txBody>
      </p:sp>
      <p:sp>
        <p:nvSpPr>
          <p:cNvPr id="44" name="Inhaltsplatzhalter 2"/>
          <p:cNvSpPr txBox="1">
            <a:spLocks/>
          </p:cNvSpPr>
          <p:nvPr/>
        </p:nvSpPr>
        <p:spPr bwMode="auto">
          <a:xfrm>
            <a:off x="8616280" y="980728"/>
            <a:ext cx="1692000" cy="1800000"/>
          </a:xfrm>
          <a:prstGeom prst="rect">
            <a:avLst/>
          </a:prstGeom>
          <a:solidFill>
            <a:srgbClr val="FAC090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Jugendliche mit Qualifikation </a:t>
            </a:r>
          </a:p>
          <a:p>
            <a:pPr algn="ctr">
              <a:spcBef>
                <a:spcPct val="20000"/>
              </a:spcBef>
            </a:pP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GOSt</a:t>
            </a:r>
            <a:r>
              <a:rPr lang="de-DE" sz="1600" dirty="0">
                <a:solidFill>
                  <a:srgbClr val="26338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26" name="Gruppieren 25"/>
          <p:cNvGrpSpPr/>
          <p:nvPr/>
        </p:nvGrpSpPr>
        <p:grpSpPr>
          <a:xfrm>
            <a:off x="3143672" y="6143846"/>
            <a:ext cx="8208912" cy="106166"/>
            <a:chOff x="3143672" y="6143846"/>
            <a:chExt cx="8208912" cy="106166"/>
          </a:xfrm>
        </p:grpSpPr>
        <p:cxnSp>
          <p:nvCxnSpPr>
            <p:cNvPr id="13" name="Gekrümmte Verbindung 12"/>
            <p:cNvCxnSpPr/>
            <p:nvPr/>
          </p:nvCxnSpPr>
          <p:spPr>
            <a:xfrm rot="5400000" flipH="1" flipV="1">
              <a:off x="4511302" y="4784886"/>
              <a:ext cx="8158" cy="2743418"/>
            </a:xfrm>
            <a:prstGeom prst="curvedConnector3">
              <a:avLst>
                <a:gd name="adj1" fmla="val -2802157"/>
              </a:avLst>
            </a:prstGeom>
            <a:ln w="19050">
              <a:solidFill>
                <a:srgbClr val="26338A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Gekrümmte Verbindung 14"/>
            <p:cNvCxnSpPr/>
            <p:nvPr/>
          </p:nvCxnSpPr>
          <p:spPr>
            <a:xfrm rot="5400000">
              <a:off x="6820009" y="5270811"/>
              <a:ext cx="12700" cy="1763410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rgbClr val="26338A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krümmte Verbindung 16"/>
            <p:cNvCxnSpPr/>
            <p:nvPr/>
          </p:nvCxnSpPr>
          <p:spPr>
            <a:xfrm rot="5400000">
              <a:off x="8598278" y="5255952"/>
              <a:ext cx="12700" cy="1793128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rgbClr val="26338A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krümmte Verbindung 18"/>
            <p:cNvCxnSpPr/>
            <p:nvPr/>
          </p:nvCxnSpPr>
          <p:spPr>
            <a:xfrm rot="5400000">
              <a:off x="7716573" y="4452692"/>
              <a:ext cx="12700" cy="3556538"/>
            </a:xfrm>
            <a:prstGeom prst="curvedConnector3">
              <a:avLst>
                <a:gd name="adj1" fmla="val 3640000"/>
              </a:avLst>
            </a:prstGeom>
            <a:ln w="19050">
              <a:solidFill>
                <a:srgbClr val="26338A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krümmte Verbindung 86"/>
            <p:cNvCxnSpPr/>
            <p:nvPr/>
          </p:nvCxnSpPr>
          <p:spPr>
            <a:xfrm rot="5400000">
              <a:off x="10449670" y="5253632"/>
              <a:ext cx="12700" cy="1793128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rgbClr val="26338A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krümmte Verbindung 87"/>
            <p:cNvCxnSpPr/>
            <p:nvPr/>
          </p:nvCxnSpPr>
          <p:spPr>
            <a:xfrm rot="5400000">
              <a:off x="9524103" y="4465393"/>
              <a:ext cx="12700" cy="3556538"/>
            </a:xfrm>
            <a:prstGeom prst="curvedConnector3">
              <a:avLst>
                <a:gd name="adj1" fmla="val 3640000"/>
              </a:avLst>
            </a:prstGeom>
            <a:ln w="19050">
              <a:solidFill>
                <a:srgbClr val="26338A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krümmte Verbindung 22"/>
            <p:cNvCxnSpPr/>
            <p:nvPr/>
          </p:nvCxnSpPr>
          <p:spPr>
            <a:xfrm rot="5400000" flipH="1" flipV="1">
              <a:off x="5422683" y="3987977"/>
              <a:ext cx="8158" cy="4506828"/>
            </a:xfrm>
            <a:prstGeom prst="curvedConnector3">
              <a:avLst>
                <a:gd name="adj1" fmla="val -5542045"/>
              </a:avLst>
            </a:prstGeom>
            <a:ln w="19050">
              <a:solidFill>
                <a:srgbClr val="2633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7879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7" grpId="0" animBg="1"/>
      <p:bldP spid="59" grpId="0" animBg="1"/>
      <p:bldP spid="60" grpId="0" animBg="1"/>
      <p:bldP spid="3" grpId="0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162580-F9EB-FD9D-FC11-2067A6209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56107" y="1247564"/>
            <a:ext cx="11179146" cy="410268"/>
          </a:xfrm>
        </p:spPr>
        <p:txBody>
          <a:bodyPr>
            <a:normAutofit lnSpcReduction="10000"/>
          </a:bodyPr>
          <a:lstStyle/>
          <a:p>
            <a:r>
              <a:rPr lang="de-DE" dirty="0"/>
              <a:t>Abschlüsse am Berufskolleg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58C6A77-7D88-E3D4-DE81-BDE57682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solidFill>
                  <a:srgbClr val="27338B"/>
                </a:solidFill>
              </a:rPr>
              <a:t>Schulische prozessbegleitende Begleitung und Beratung</a:t>
            </a:r>
            <a:endParaRPr lang="de-DE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7FD07EC4-500D-55B8-E909-9693570532A6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>
          <a:blip r:embed="rId2"/>
          <a:stretch>
            <a:fillRect/>
          </a:stretch>
        </p:blipFill>
        <p:spPr>
          <a:xfrm>
            <a:off x="489644" y="1967451"/>
            <a:ext cx="9246539" cy="4507795"/>
          </a:xfrm>
        </p:spPr>
      </p:pic>
      <p:pic>
        <p:nvPicPr>
          <p:cNvPr id="3" name="Inhaltsplatzhalter 6">
            <a:extLst>
              <a:ext uri="{FF2B5EF4-FFF2-40B4-BE49-F238E27FC236}">
                <a16:creationId xmlns:a16="http://schemas.microsoft.com/office/drawing/2014/main" id="{74C1413B-015E-D806-3F29-3D628974DD0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34" y="1138754"/>
            <a:ext cx="637401" cy="62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66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Informationen über das System Berufskolleg</a:t>
            </a:r>
          </a:p>
          <a:p>
            <a:r>
              <a:rPr lang="de-DE" dirty="0">
                <a:hlinkClick r:id="rId2"/>
              </a:rPr>
              <a:t>https://www.kommunale-koordinierung.com/eltern-und-teens/uebergang/berufskollegs/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BIWENAV (Bildungswegenavigator Düsseldorf)</a:t>
            </a:r>
          </a:p>
          <a:p>
            <a:r>
              <a:rPr lang="de-DE" b="0" dirty="0">
                <a:hlinkClick r:id="rId3"/>
              </a:rPr>
              <a:t>https://biwenav.de/</a:t>
            </a:r>
            <a:endParaRPr lang="de-DE" dirty="0"/>
          </a:p>
          <a:p>
            <a:r>
              <a:rPr lang="de-DE" b="0" dirty="0"/>
              <a:t>Einfach geplanten Abschluss eingeben und loslegen. </a:t>
            </a:r>
          </a:p>
          <a:p>
            <a:r>
              <a:rPr lang="de-DE" b="0" dirty="0"/>
              <a:t>Der BIWENAV führt direkt zum passenden Anschluss am Berufskolleg</a:t>
            </a:r>
          </a:p>
          <a:p>
            <a:r>
              <a:rPr lang="de-DE" b="0" dirty="0"/>
              <a:t>Auch Infos über Duale Ausbildungen, Bewerbungen …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solidFill>
                  <a:srgbClr val="27338B"/>
                </a:solidFill>
              </a:rPr>
              <a:t>Schulische prozessbegleitende Begleitung und Beratung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606CC2D-8F6A-3DD4-7BB6-A68714D17D9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5267" y="3616312"/>
            <a:ext cx="2127327" cy="213548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830E230C-9CBA-0FA5-F297-3B967B731F2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950" y="3616313"/>
            <a:ext cx="1951738" cy="213548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45099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497239" y="1662904"/>
            <a:ext cx="5347683" cy="3875747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Berufsvorbereitungsjahr (BVB)</a:t>
            </a:r>
          </a:p>
          <a:p>
            <a:r>
              <a:rPr lang="de-DE" dirty="0"/>
              <a:t>Vermittlung über Beratungskräfte der Berufsberatung</a:t>
            </a:r>
          </a:p>
          <a:p>
            <a:r>
              <a:rPr lang="de-DE" dirty="0"/>
              <a:t>Orientierung in mehreren Berufsfeldern</a:t>
            </a:r>
          </a:p>
          <a:p>
            <a:r>
              <a:rPr lang="de-DE" dirty="0"/>
              <a:t>Konzentration auf Stärken, Ausgleich von Schwächen</a:t>
            </a:r>
          </a:p>
          <a:p>
            <a:r>
              <a:rPr lang="de-DE" dirty="0"/>
              <a:t>Praxisorientiert bei einem Bildungsträger z.B. JBH oder AWO</a:t>
            </a:r>
          </a:p>
          <a:p>
            <a:r>
              <a:rPr lang="de-DE" dirty="0"/>
              <a:t>Dauer: 10 Monate</a:t>
            </a:r>
          </a:p>
          <a:p>
            <a:r>
              <a:rPr lang="de-DE" sz="1000" dirty="0">
                <a:hlinkClick r:id="rId2"/>
              </a:rPr>
              <a:t>https://www.arbeitsagentur.de/bildung/ausbildung/berufsvorbereitende-bildungsmassnahme</a:t>
            </a:r>
            <a:r>
              <a:rPr lang="de-DE" sz="1000" dirty="0"/>
              <a:t>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6321177" y="1662904"/>
            <a:ext cx="5373583" cy="3536113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Einstiegsqualifizierung (EQ)</a:t>
            </a:r>
            <a:br>
              <a:rPr lang="de-DE" sz="2400" dirty="0"/>
            </a:br>
            <a:endParaRPr lang="de-DE" sz="2400" dirty="0"/>
          </a:p>
          <a:p>
            <a:r>
              <a:rPr lang="de-DE" dirty="0"/>
              <a:t>Langzeitpraktikum in einem Betrieb mit der Chance auf eine Übernahme in ein Ausbildungsverhältnis</a:t>
            </a:r>
          </a:p>
          <a:p>
            <a:r>
              <a:rPr lang="de-DE" dirty="0"/>
              <a:t>Teilnahme am Berufsschulunterricht des 1. Ausbildungsjahres</a:t>
            </a:r>
          </a:p>
          <a:p>
            <a:r>
              <a:rPr lang="de-DE" dirty="0"/>
              <a:t>Das 1. Lehrjahr kann wiederholt oder auf die Ausbildung angerechnet werden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solidFill>
                  <a:srgbClr val="27338B"/>
                </a:solidFill>
              </a:rPr>
              <a:t>Schulische prozessbegleitende Begleitung und Beratung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97239" y="5625737"/>
            <a:ext cx="11197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2733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Ansprechperson ist die Beratungskraft der Agentur für Arbeit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6736" y="5123561"/>
            <a:ext cx="438950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318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108"/>
          <p:cNvSpPr/>
          <p:nvPr/>
        </p:nvSpPr>
        <p:spPr>
          <a:xfrm>
            <a:off x="838487" y="245750"/>
            <a:ext cx="8557381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30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de-DE" sz="3000" b="1" dirty="0">
                <a:solidFill>
                  <a:srgbClr val="2733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Entwicklung einer Anschlussperspektive in Phasen</a:t>
            </a:r>
          </a:p>
        </p:txBody>
      </p:sp>
      <p:sp>
        <p:nvSpPr>
          <p:cNvPr id="31" name="Shape 110"/>
          <p:cNvSpPr/>
          <p:nvPr/>
        </p:nvSpPr>
        <p:spPr>
          <a:xfrm>
            <a:off x="6674171" y="3307631"/>
            <a:ext cx="349091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800" i="0" u="none" strike="noStrike" cap="none" baseline="0" dirty="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de-DE" sz="1800" i="0" u="none" strike="noStrike" cap="none" baseline="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Praktische Erfahrung machen</a:t>
            </a:r>
          </a:p>
        </p:txBody>
      </p:sp>
      <p:sp>
        <p:nvSpPr>
          <p:cNvPr id="43" name="Shape 112"/>
          <p:cNvSpPr/>
          <p:nvPr/>
        </p:nvSpPr>
        <p:spPr>
          <a:xfrm>
            <a:off x="5340549" y="1930483"/>
            <a:ext cx="4825381" cy="369332"/>
          </a:xfrm>
          <a:prstGeom prst="rect">
            <a:avLst/>
          </a:prstGeom>
          <a:solidFill>
            <a:srgbClr val="FF6D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800" dirty="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    </a:t>
            </a:r>
            <a:r>
              <a:rPr lang="de-DE" sz="1800" i="0" u="none" strike="noStrike" cap="none" baseline="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Entscheidungen</a:t>
            </a:r>
            <a:r>
              <a:rPr lang="de-DE" sz="1800" i="0" u="none" strike="noStrike" cap="none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de-DE" sz="1800" i="0" u="none" strike="noStrike" cap="none" baseline="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treffen</a:t>
            </a:r>
          </a:p>
        </p:txBody>
      </p:sp>
      <p:sp>
        <p:nvSpPr>
          <p:cNvPr id="48" name="Shape 109"/>
          <p:cNvSpPr/>
          <p:nvPr/>
        </p:nvSpPr>
        <p:spPr>
          <a:xfrm>
            <a:off x="1708599" y="3665972"/>
            <a:ext cx="3055886" cy="9859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>
              <a:buSzPct val="25000"/>
            </a:pPr>
            <a:endParaRPr lang="de-DE" sz="1600" b="1" dirty="0">
              <a:solidFill>
                <a:schemeClr val="tx1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lvl="0">
              <a:buSzPct val="25000"/>
            </a:pPr>
            <a:r>
              <a:rPr lang="de-DE" sz="1600" b="1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Berufsfelder erkunden </a:t>
            </a:r>
          </a:p>
          <a:p>
            <a:pPr lvl="0">
              <a:buSzPct val="25000"/>
            </a:pPr>
            <a:r>
              <a:rPr lang="de-DE" sz="1600" b="1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und Informationen sammeln</a:t>
            </a:r>
          </a:p>
        </p:txBody>
      </p:sp>
      <p:sp>
        <p:nvSpPr>
          <p:cNvPr id="49" name="Shape 120"/>
          <p:cNvSpPr/>
          <p:nvPr/>
        </p:nvSpPr>
        <p:spPr>
          <a:xfrm>
            <a:off x="1708599" y="2420888"/>
            <a:ext cx="3055886" cy="11521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800" b="1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Praxis der Arbeitswelt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800" b="1" i="0" u="none" strike="noStrike" cap="none" baseline="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kennenlernen</a:t>
            </a:r>
            <a:r>
              <a:rPr lang="de-DE" sz="1800" b="1" i="0" u="none" strike="noStrike" cap="none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 und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800" b="1" i="0" u="none" strike="noStrike" cap="none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erproben</a:t>
            </a:r>
            <a:endParaRPr lang="de-DE" sz="1800" b="1" i="0" u="none" strike="noStrike" cap="none" baseline="0" dirty="0">
              <a:solidFill>
                <a:srgbClr val="27338B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50" name="Shape 121"/>
          <p:cNvSpPr/>
          <p:nvPr/>
        </p:nvSpPr>
        <p:spPr>
          <a:xfrm>
            <a:off x="1739473" y="1831953"/>
            <a:ext cx="3544508" cy="504000"/>
          </a:xfrm>
          <a:prstGeom prst="rect">
            <a:avLst/>
          </a:prstGeom>
          <a:solidFill>
            <a:srgbClr val="FF6D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1" i="0" u="none" strike="noStrike" cap="none" baseline="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Gestaltung der Übergänge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1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 Sek. I und Sek. II</a:t>
            </a:r>
            <a:endParaRPr lang="de-DE" sz="1600" b="1" i="0" u="none" strike="noStrike" cap="none" baseline="0" dirty="0">
              <a:solidFill>
                <a:srgbClr val="27338B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51" name="Shape 122"/>
          <p:cNvSpPr/>
          <p:nvPr/>
        </p:nvSpPr>
        <p:spPr>
          <a:xfrm>
            <a:off x="1708599" y="4719600"/>
            <a:ext cx="3703958" cy="61627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1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Potenziale entdecken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1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und den eigenen Standort bestimmen</a:t>
            </a:r>
          </a:p>
        </p:txBody>
      </p:sp>
      <p:sp>
        <p:nvSpPr>
          <p:cNvPr id="52" name="Shape 123"/>
          <p:cNvSpPr/>
          <p:nvPr/>
        </p:nvSpPr>
        <p:spPr>
          <a:xfrm>
            <a:off x="5938803" y="4397043"/>
            <a:ext cx="4227126" cy="2861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r">
              <a:buSzPct val="25000"/>
            </a:pPr>
            <a:r>
              <a:rPr lang="de-DE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de-DE" sz="180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Selbsteinschätzung</a:t>
            </a:r>
            <a:r>
              <a:rPr lang="de-DE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de-DE" sz="180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überprüfen</a:t>
            </a:r>
          </a:p>
        </p:txBody>
      </p:sp>
      <p:sp>
        <p:nvSpPr>
          <p:cNvPr id="53" name="Shape 124"/>
          <p:cNvSpPr/>
          <p:nvPr/>
        </p:nvSpPr>
        <p:spPr>
          <a:xfrm>
            <a:off x="5700589" y="2371527"/>
            <a:ext cx="446534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800" i="0" u="none" strike="noStrike" cap="none" baseline="0" dirty="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        </a:t>
            </a:r>
            <a:r>
              <a:rPr lang="de-DE" sz="1800" i="0" u="none" strike="noStrike" cap="none" baseline="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Die eigene Richtung finden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3359696" y="5502647"/>
            <a:ext cx="3946312" cy="878680"/>
            <a:chOff x="2174865" y="5563069"/>
            <a:chExt cx="3946312" cy="878680"/>
          </a:xfrm>
        </p:grpSpPr>
        <p:sp>
          <p:nvSpPr>
            <p:cNvPr id="55" name="Geschweifte Klammer links 54"/>
            <p:cNvSpPr/>
            <p:nvPr/>
          </p:nvSpPr>
          <p:spPr>
            <a:xfrm rot="16200000">
              <a:off x="4094980" y="4149944"/>
              <a:ext cx="288032" cy="3114281"/>
            </a:xfrm>
            <a:prstGeom prst="leftBrace">
              <a:avLst>
                <a:gd name="adj1" fmla="val 33529"/>
                <a:gd name="adj2" fmla="val 48866"/>
              </a:avLst>
            </a:prstGeom>
            <a:ln w="28575">
              <a:solidFill>
                <a:srgbClr val="2733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27338B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Shape 122"/>
            <p:cNvSpPr/>
            <p:nvPr/>
          </p:nvSpPr>
          <p:spPr>
            <a:xfrm>
              <a:off x="2174865" y="6041640"/>
              <a:ext cx="3946312" cy="4001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e-DE" sz="2000" b="1" dirty="0">
                  <a:solidFill>
                    <a:srgbClr val="27338B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persönliches Berufe-Spektrum</a:t>
              </a:r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1954586" y="940658"/>
            <a:ext cx="3114281" cy="733809"/>
            <a:chOff x="521615" y="970893"/>
            <a:chExt cx="3114281" cy="733809"/>
          </a:xfrm>
        </p:grpSpPr>
        <p:sp>
          <p:nvSpPr>
            <p:cNvPr id="58" name="Geschweifte Klammer links 57"/>
            <p:cNvSpPr/>
            <p:nvPr/>
          </p:nvSpPr>
          <p:spPr>
            <a:xfrm rot="5400000">
              <a:off x="1934740" y="3545"/>
              <a:ext cx="288032" cy="3114281"/>
            </a:xfrm>
            <a:prstGeom prst="leftBrace">
              <a:avLst>
                <a:gd name="adj1" fmla="val 33529"/>
                <a:gd name="adj2" fmla="val 48866"/>
              </a:avLst>
            </a:prstGeom>
            <a:ln w="28575">
              <a:solidFill>
                <a:srgbClr val="2733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hteck 58"/>
            <p:cNvSpPr/>
            <p:nvPr/>
          </p:nvSpPr>
          <p:spPr>
            <a:xfrm>
              <a:off x="1579393" y="970893"/>
              <a:ext cx="955711" cy="400110"/>
            </a:xfrm>
            <a:prstGeom prst="rect">
              <a:avLst/>
            </a:prstGeom>
            <a:ln>
              <a:solidFill>
                <a:srgbClr val="27338B"/>
              </a:solidFill>
            </a:ln>
          </p:spPr>
          <p:txBody>
            <a:bodyPr wrap="none">
              <a:spAutoFit/>
            </a:bodyPr>
            <a:lstStyle/>
            <a:p>
              <a:pPr lvl="0">
                <a:buSzPct val="25000"/>
              </a:pPr>
              <a:r>
                <a:rPr lang="de-DE" sz="2000" b="1" dirty="0">
                  <a:solidFill>
                    <a:srgbClr val="27338B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Phasen</a:t>
              </a:r>
            </a:p>
          </p:txBody>
        </p:sp>
      </p:grpSp>
      <p:grpSp>
        <p:nvGrpSpPr>
          <p:cNvPr id="60" name="Gruppieren 59"/>
          <p:cNvGrpSpPr/>
          <p:nvPr/>
        </p:nvGrpSpPr>
        <p:grpSpPr>
          <a:xfrm>
            <a:off x="6211414" y="836712"/>
            <a:ext cx="4082267" cy="738643"/>
            <a:chOff x="4738206" y="965431"/>
            <a:chExt cx="4082267" cy="738643"/>
          </a:xfrm>
        </p:grpSpPr>
        <p:sp>
          <p:nvSpPr>
            <p:cNvPr id="61" name="Geschweifte Klammer links 60"/>
            <p:cNvSpPr/>
            <p:nvPr/>
          </p:nvSpPr>
          <p:spPr>
            <a:xfrm rot="5400000">
              <a:off x="6635323" y="-481077"/>
              <a:ext cx="288034" cy="4082267"/>
            </a:xfrm>
            <a:prstGeom prst="leftBrace">
              <a:avLst>
                <a:gd name="adj1" fmla="val 33529"/>
                <a:gd name="adj2" fmla="val 48866"/>
              </a:avLst>
            </a:prstGeom>
            <a:ln w="28575">
              <a:solidFill>
                <a:srgbClr val="2733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hteck 61"/>
            <p:cNvSpPr/>
            <p:nvPr/>
          </p:nvSpPr>
          <p:spPr>
            <a:xfrm>
              <a:off x="6086266" y="965431"/>
              <a:ext cx="1477520" cy="400110"/>
            </a:xfrm>
            <a:prstGeom prst="rect">
              <a:avLst/>
            </a:prstGeom>
            <a:ln>
              <a:solidFill>
                <a:srgbClr val="27338B"/>
              </a:solidFill>
            </a:ln>
          </p:spPr>
          <p:txBody>
            <a:bodyPr wrap="none">
              <a:spAutoFit/>
            </a:bodyPr>
            <a:lstStyle/>
            <a:p>
              <a:pPr lvl="0">
                <a:buSzPct val="25000"/>
              </a:pPr>
              <a:r>
                <a:rPr lang="de-DE" sz="2000" b="1" dirty="0">
                  <a:solidFill>
                    <a:srgbClr val="27338B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Entwicklung</a:t>
              </a:r>
            </a:p>
          </p:txBody>
        </p:sp>
      </p:grpSp>
      <p:sp>
        <p:nvSpPr>
          <p:cNvPr id="63" name="Rechteck 62"/>
          <p:cNvSpPr/>
          <p:nvPr/>
        </p:nvSpPr>
        <p:spPr>
          <a:xfrm rot="16200000">
            <a:off x="-744527" y="3580953"/>
            <a:ext cx="4572000" cy="396000"/>
          </a:xfrm>
          <a:prstGeom prst="rect">
            <a:avLst/>
          </a:prstGeom>
          <a:solidFill>
            <a:srgbClr val="C4E76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Praxisbezogen lernen und sich qualifizieren</a:t>
            </a:r>
          </a:p>
        </p:txBody>
      </p:sp>
      <p:sp>
        <p:nvSpPr>
          <p:cNvPr id="64" name="Shape 126"/>
          <p:cNvSpPr/>
          <p:nvPr/>
        </p:nvSpPr>
        <p:spPr>
          <a:xfrm>
            <a:off x="6124391" y="3747544"/>
            <a:ext cx="4040694" cy="57749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r">
              <a:buSzPct val="25000"/>
            </a:pPr>
            <a:r>
              <a:rPr lang="de-DE" sz="1800" dirty="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  </a:t>
            </a:r>
            <a:r>
              <a:rPr lang="de-DE" sz="180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Informationen sammeln und</a:t>
            </a:r>
          </a:p>
          <a:p>
            <a:pPr lvl="0" algn="r">
              <a:buSzPct val="25000"/>
            </a:pPr>
            <a:r>
              <a:rPr lang="de-DE" sz="180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  Berufe-Spektrum erweitern</a:t>
            </a:r>
          </a:p>
        </p:txBody>
      </p:sp>
      <p:sp>
        <p:nvSpPr>
          <p:cNvPr id="65" name="Shape 112"/>
          <p:cNvSpPr/>
          <p:nvPr/>
        </p:nvSpPr>
        <p:spPr>
          <a:xfrm>
            <a:off x="6564685" y="1531831"/>
            <a:ext cx="3588829" cy="369332"/>
          </a:xfrm>
          <a:prstGeom prst="rect">
            <a:avLst/>
          </a:prstGeom>
          <a:solidFill>
            <a:srgbClr val="FF6D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800" i="0" u="none" strike="noStrike" cap="none" baseline="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Entscheidungen realisieren</a:t>
            </a:r>
          </a:p>
        </p:txBody>
      </p:sp>
      <p:sp>
        <p:nvSpPr>
          <p:cNvPr id="66" name="Shape 125"/>
          <p:cNvSpPr/>
          <p:nvPr/>
        </p:nvSpPr>
        <p:spPr>
          <a:xfrm>
            <a:off x="5412557" y="4719600"/>
            <a:ext cx="4740957" cy="61672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800" b="1" i="0" u="none" strike="noStrike" cap="non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   </a:t>
            </a:r>
            <a:r>
              <a:rPr lang="de-DE" sz="1800" i="0" u="none" strike="noStrike" cap="none" baseline="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Orientierung finden/ Bewusstwerden        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80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</a:t>
            </a:r>
            <a:r>
              <a:rPr lang="de-DE" sz="1800" i="0" u="none" strike="noStrike" cap="none" baseline="0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  <a:sym typeface="Arial"/>
              </a:rPr>
              <a:t>der eigenen Interessen und Fähigkeiten</a:t>
            </a:r>
          </a:p>
        </p:txBody>
      </p:sp>
      <p:sp>
        <p:nvSpPr>
          <p:cNvPr id="67" name="Shape 123">
            <a:extLst>
              <a:ext uri="{FF2B5EF4-FFF2-40B4-BE49-F238E27FC236}">
                <a16:creationId xmlns:a16="http://schemas.microsoft.com/office/drawing/2014/main" id="{A5429CA2-C6D2-4F42-9263-006366DC5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2638" y="2715783"/>
            <a:ext cx="4033292" cy="6011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rot="0" vert="horz" wrap="square" lIns="91425" tIns="45700" rIns="91425" bIns="45700" anchor="t" anchorCtr="0" upright="1">
            <a:noAutofit/>
          </a:bodyPr>
          <a:lstStyle/>
          <a:p>
            <a:pPr algn="r" fontAlgn="base">
              <a:spcAft>
                <a:spcPts val="0"/>
              </a:spcAft>
            </a:pPr>
            <a:r>
              <a:rPr lang="de-DE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   </a:t>
            </a:r>
            <a:r>
              <a:rPr lang="de-DE" sz="1800" kern="1200" dirty="0">
                <a:solidFill>
                  <a:srgbClr val="27338B"/>
                </a:solidFill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Abgleich Selbsteinschätzung                                                     </a:t>
            </a:r>
          </a:p>
          <a:p>
            <a:pPr algn="r" fontAlgn="base">
              <a:spcAft>
                <a:spcPts val="0"/>
              </a:spcAft>
            </a:pPr>
            <a:r>
              <a:rPr lang="de-DE" dirty="0">
                <a:solidFill>
                  <a:srgbClr val="27338B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   </a:t>
            </a:r>
            <a:r>
              <a:rPr lang="de-DE" sz="1800" kern="1200" dirty="0">
                <a:solidFill>
                  <a:srgbClr val="27338B"/>
                </a:solidFill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und Anforderungen</a:t>
            </a:r>
            <a:endParaRPr lang="de-DE" sz="1800" dirty="0">
              <a:solidFill>
                <a:srgbClr val="27338B"/>
              </a:solidFill>
              <a:effectLst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grpSp>
        <p:nvGrpSpPr>
          <p:cNvPr id="68" name="Gruppieren 67"/>
          <p:cNvGrpSpPr/>
          <p:nvPr/>
        </p:nvGrpSpPr>
        <p:grpSpPr>
          <a:xfrm>
            <a:off x="3814771" y="1702331"/>
            <a:ext cx="3115297" cy="3629622"/>
            <a:chOff x="2614174" y="1746644"/>
            <a:chExt cx="3115297" cy="3629622"/>
          </a:xfrm>
        </p:grpSpPr>
        <p:sp>
          <p:nvSpPr>
            <p:cNvPr id="69" name="Shape 107"/>
            <p:cNvSpPr/>
            <p:nvPr/>
          </p:nvSpPr>
          <p:spPr>
            <a:xfrm>
              <a:off x="2614174" y="1746644"/>
              <a:ext cx="3115297" cy="3629622"/>
            </a:xfrm>
            <a:prstGeom prst="diamond">
              <a:avLst/>
            </a:prstGeom>
            <a:solidFill>
              <a:srgbClr val="FFFFFF"/>
            </a:solidFill>
            <a:ln w="25400" cap="flat" cmpd="sng">
              <a:solidFill>
                <a:srgbClr val="27338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e-DE" sz="2000" b="0" i="0" u="none" strike="noStrike" cap="none" baseline="0">
                  <a:solidFill>
                    <a:srgbClr val="FFFFFF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  <a:sym typeface="Arial"/>
                </a:rPr>
                <a:t>BI</a:t>
              </a: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3045223" y="3329297"/>
              <a:ext cx="22102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800" b="1" dirty="0">
                  <a:solidFill>
                    <a:srgbClr val="27338B"/>
                  </a:solidFill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Jugendliche/r</a:t>
              </a:r>
            </a:p>
          </p:txBody>
        </p:sp>
      </p:grpSp>
      <p:sp>
        <p:nvSpPr>
          <p:cNvPr id="71" name="Textfeld 70"/>
          <p:cNvSpPr txBox="1"/>
          <p:nvPr/>
        </p:nvSpPr>
        <p:spPr>
          <a:xfrm>
            <a:off x="4160984" y="3761745"/>
            <a:ext cx="2470420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5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Ausgangslage: </a:t>
            </a:r>
            <a:r>
              <a:rPr lang="de-DE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oft nur ein z.T. </a:t>
            </a:r>
          </a:p>
          <a:p>
            <a:pPr algn="ctr"/>
            <a:r>
              <a:rPr lang="de-DE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unrealistisch ein-</a:t>
            </a:r>
          </a:p>
          <a:p>
            <a:pPr algn="ctr"/>
            <a:r>
              <a:rPr lang="de-DE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geschätzter </a:t>
            </a:r>
          </a:p>
          <a:p>
            <a:pPr algn="ctr"/>
            <a:r>
              <a:rPr lang="de-DE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„Traum-</a:t>
            </a:r>
          </a:p>
          <a:p>
            <a:pPr algn="ctr"/>
            <a:r>
              <a:rPr lang="de-DE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beruf“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411978" y="1869792"/>
            <a:ext cx="19700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500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Ziel-</a:t>
            </a:r>
          </a:p>
          <a:p>
            <a:pPr algn="ctr"/>
            <a:r>
              <a:rPr lang="de-DE" sz="1500" u="sng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setzung</a:t>
            </a:r>
            <a:r>
              <a:rPr lang="de-DE" sz="1500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/>
            <a:r>
              <a:rPr lang="de-DE" sz="15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Mindestens</a:t>
            </a:r>
          </a:p>
          <a:p>
            <a:pPr algn="ctr"/>
            <a:r>
              <a:rPr lang="de-DE" sz="15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zwei realistische</a:t>
            </a:r>
          </a:p>
          <a:p>
            <a:pPr algn="ctr"/>
            <a:r>
              <a:rPr lang="de-DE" sz="15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Anschlussperspektiven</a:t>
            </a:r>
          </a:p>
          <a:p>
            <a:pPr algn="ctr"/>
            <a:r>
              <a:rPr lang="de-DE" sz="15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entwickeln/ realisieren</a:t>
            </a:r>
          </a:p>
        </p:txBody>
      </p:sp>
    </p:spTree>
    <p:extLst>
      <p:ext uri="{BB962C8B-B14F-4D97-AF65-F5344CB8AC3E}">
        <p14:creationId xmlns:p14="http://schemas.microsoft.com/office/powerpoint/2010/main" val="28875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3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64" grpId="0" animBg="1"/>
      <p:bldP spid="65" grpId="0" animBg="1"/>
      <p:bldP spid="66" grpId="0" animBg="1"/>
      <p:bldP spid="67" grpId="0" animBg="1"/>
      <p:bldP spid="71" grpId="0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019D3397-7C7D-4433-8B27-B59D78C23486}"/>
              </a:ext>
            </a:extLst>
          </p:cNvPr>
          <p:cNvSpPr txBox="1"/>
          <p:nvPr/>
        </p:nvSpPr>
        <p:spPr>
          <a:xfrm>
            <a:off x="453137" y="199790"/>
            <a:ext cx="9300463" cy="11945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000" b="1" i="0" u="none" strike="noStrike" kern="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ea typeface="Tahoma" pitchFamily="34"/>
                <a:cs typeface="Arial" panose="020B0604020202020204" pitchFamily="34" charset="0"/>
              </a:rPr>
              <a:t>Berufliche</a:t>
            </a:r>
            <a:r>
              <a:rPr lang="de-DE" sz="3000" b="1" i="0" u="none" strike="noStrike" kern="0" cap="none" spc="0" dirty="0">
                <a:solidFill>
                  <a:srgbClr val="26338A"/>
                </a:solidFill>
                <a:uFillTx/>
                <a:latin typeface="Arial" panose="020B0604020202020204" pitchFamily="34" charset="0"/>
                <a:ea typeface="Tahoma" pitchFamily="34"/>
                <a:cs typeface="Arial" panose="020B0604020202020204" pitchFamily="34" charset="0"/>
              </a:rPr>
              <a:t> Orientierung </a:t>
            </a:r>
            <a:r>
              <a:rPr lang="de-DE" sz="3000" b="1" i="0" u="none" strike="noStrike" kern="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ea typeface="Tahoma" pitchFamily="34"/>
                <a:cs typeface="Arial" panose="020B0604020202020204" pitchFamily="34" charset="0"/>
              </a:rPr>
              <a:t>ist mehr als eine Abfolge von Angeboten</a:t>
            </a:r>
          </a:p>
        </p:txBody>
      </p:sp>
      <p:sp>
        <p:nvSpPr>
          <p:cNvPr id="4" name="Textfeld 2">
            <a:extLst>
              <a:ext uri="{FF2B5EF4-FFF2-40B4-BE49-F238E27FC236}">
                <a16:creationId xmlns:a16="http://schemas.microsoft.com/office/drawing/2014/main" id="{6B57B611-3D40-453A-AC19-8ABA0BBCB76D}"/>
              </a:ext>
            </a:extLst>
          </p:cNvPr>
          <p:cNvSpPr txBox="1"/>
          <p:nvPr/>
        </p:nvSpPr>
        <p:spPr>
          <a:xfrm>
            <a:off x="439198" y="1642161"/>
            <a:ext cx="10507475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b="0" i="0" u="none" strike="noStrike" kern="120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ea typeface="Tahoma" pitchFamily="34"/>
                <a:cs typeface="Arial" panose="020B0604020202020204" pitchFamily="34" charset="0"/>
              </a:rPr>
              <a:t>Damit die einzelnen Elemente der Beruflichen</a:t>
            </a:r>
            <a:r>
              <a:rPr lang="de-DE" sz="1600" b="0" i="0" u="none" strike="noStrike" kern="1200" cap="none" spc="0" dirty="0">
                <a:solidFill>
                  <a:srgbClr val="26338A"/>
                </a:solidFill>
                <a:uFillTx/>
                <a:latin typeface="Arial" panose="020B0604020202020204" pitchFamily="34" charset="0"/>
                <a:ea typeface="Tahoma" pitchFamily="34"/>
                <a:cs typeface="Arial" panose="020B0604020202020204" pitchFamily="34" charset="0"/>
              </a:rPr>
              <a:t> Orientierung </a:t>
            </a:r>
            <a:r>
              <a:rPr lang="de-DE" sz="1600" b="0" i="0" u="none" strike="noStrike" kern="120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ea typeface="Tahoma" pitchFamily="34"/>
                <a:cs typeface="Arial" panose="020B0604020202020204" pitchFamily="34" charset="0"/>
              </a:rPr>
              <a:t>nicht als nur eine Aneinanderreihung von „Highlights“ sind…</a:t>
            </a:r>
          </a:p>
        </p:txBody>
      </p:sp>
      <p:sp>
        <p:nvSpPr>
          <p:cNvPr id="10" name="Rechteck 17">
            <a:extLst>
              <a:ext uri="{FF2B5EF4-FFF2-40B4-BE49-F238E27FC236}">
                <a16:creationId xmlns:a16="http://schemas.microsoft.com/office/drawing/2014/main" id="{EE2DB268-58EC-456D-8744-52577E0648BC}"/>
              </a:ext>
            </a:extLst>
          </p:cNvPr>
          <p:cNvSpPr/>
          <p:nvPr/>
        </p:nvSpPr>
        <p:spPr>
          <a:xfrm>
            <a:off x="548641" y="5745233"/>
            <a:ext cx="9881100" cy="33855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b="0" i="0" u="none" strike="noStrike" kern="120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ea typeface="Tahoma" pitchFamily="34"/>
                <a:cs typeface="Arial" panose="020B0604020202020204" pitchFamily="34" charset="0"/>
              </a:rPr>
              <a:t>…bedarf es eines roten Fadens, den nur Schule knüpfen kann!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11897742" y="644067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661" y="2525833"/>
            <a:ext cx="11325569" cy="1914525"/>
          </a:xfrm>
          <a:prstGeom prst="rect">
            <a:avLst/>
          </a:prstGeom>
        </p:spPr>
      </p:pic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D410CD5C-288A-42C3-BC41-43FC8A4E7E0B}"/>
              </a:ext>
            </a:extLst>
          </p:cNvPr>
          <p:cNvGrpSpPr/>
          <p:nvPr/>
        </p:nvGrpSpPr>
        <p:grpSpPr>
          <a:xfrm>
            <a:off x="1739347" y="2646115"/>
            <a:ext cx="8132566" cy="1652293"/>
            <a:chOff x="1748908" y="2334536"/>
            <a:chExt cx="8014253" cy="1394844"/>
          </a:xfrm>
        </p:grpSpPr>
        <p:sp>
          <p:nvSpPr>
            <p:cNvPr id="27" name="Rechteck 4">
              <a:extLst>
                <a:ext uri="{FF2B5EF4-FFF2-40B4-BE49-F238E27FC236}">
                  <a16:creationId xmlns:a16="http://schemas.microsoft.com/office/drawing/2014/main" id="{8819DD8A-A163-4891-B907-C6281323E5F8}"/>
                </a:ext>
              </a:extLst>
            </p:cNvPr>
            <p:cNvSpPr/>
            <p:nvPr/>
          </p:nvSpPr>
          <p:spPr>
            <a:xfrm>
              <a:off x="1748908" y="2339474"/>
              <a:ext cx="946312" cy="1389906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80000"/>
              </a:scheme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ctr" anchorCtr="1" compatLnSpc="1">
              <a:norm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Potenzial-analyse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800" b="0" i="0" u="none" strike="noStrike" kern="120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hteck 5">
              <a:extLst>
                <a:ext uri="{FF2B5EF4-FFF2-40B4-BE49-F238E27FC236}">
                  <a16:creationId xmlns:a16="http://schemas.microsoft.com/office/drawing/2014/main" id="{FBD1C0E7-4128-45C0-9E39-7DCC800A84D6}"/>
                </a:ext>
              </a:extLst>
            </p:cNvPr>
            <p:cNvSpPr/>
            <p:nvPr/>
          </p:nvSpPr>
          <p:spPr>
            <a:xfrm>
              <a:off x="4096704" y="2334536"/>
              <a:ext cx="946312" cy="1389906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80000"/>
              </a:scheme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ctr" anchorCtr="1" compatLnSpc="1">
              <a:norm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300" b="1" i="0" u="none" strike="noStrike" kern="1200" cap="none" spc="0" baseline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Berufsfeld-erkundung</a:t>
              </a:r>
            </a:p>
          </p:txBody>
        </p:sp>
        <p:sp>
          <p:nvSpPr>
            <p:cNvPr id="29" name="Rechteck 6">
              <a:extLst>
                <a:ext uri="{FF2B5EF4-FFF2-40B4-BE49-F238E27FC236}">
                  <a16:creationId xmlns:a16="http://schemas.microsoft.com/office/drawing/2014/main" id="{5AF918D1-2AB1-465D-A6B9-94312B59557F}"/>
                </a:ext>
              </a:extLst>
            </p:cNvPr>
            <p:cNvSpPr/>
            <p:nvPr/>
          </p:nvSpPr>
          <p:spPr>
            <a:xfrm>
              <a:off x="6470660" y="2334536"/>
              <a:ext cx="946312" cy="1389906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80000"/>
              </a:scheme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ctr" anchorCtr="1" compatLnSpc="1">
              <a:norm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Praktika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und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Praxis-kurse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800" b="1" i="0" u="none" strike="noStrike" kern="120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ea typeface="Tahoma" pitchFamily="34"/>
                <a:cs typeface="Arial" panose="020B0604020202020204" pitchFamily="34" charset="0"/>
              </a:endParaRPr>
            </a:p>
          </p:txBody>
        </p:sp>
        <p:sp>
          <p:nvSpPr>
            <p:cNvPr id="31" name="Rechteck 7">
              <a:extLst>
                <a:ext uri="{FF2B5EF4-FFF2-40B4-BE49-F238E27FC236}">
                  <a16:creationId xmlns:a16="http://schemas.microsoft.com/office/drawing/2014/main" id="{9105D4F7-FBA5-4D2F-B123-892C8F4FAC0D}"/>
                </a:ext>
              </a:extLst>
            </p:cNvPr>
            <p:cNvSpPr/>
            <p:nvPr/>
          </p:nvSpPr>
          <p:spPr>
            <a:xfrm>
              <a:off x="8816849" y="2337508"/>
              <a:ext cx="946312" cy="1389906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80000"/>
              </a:scheme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ctr" anchorCtr="1" compatLnSpc="1">
              <a:norm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Anschluss-</a:t>
              </a:r>
              <a:r>
                <a:rPr lang="de-DE" sz="1400" b="1" i="0" u="none" strike="noStrike" kern="1200" cap="none" spc="0" baseline="0" dirty="0" err="1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vereinba</a:t>
              </a: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-</a:t>
              </a:r>
              <a:r>
                <a:rPr lang="de-DE" sz="1400" b="1" i="0" u="none" strike="noStrike" kern="1200" cap="none" spc="0" baseline="0" dirty="0" err="1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rung</a:t>
              </a: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 und Übergangs-gestaltung</a:t>
              </a:r>
              <a:endParaRPr lang="de-DE" sz="800" b="1" i="0" u="none" strike="noStrike" kern="120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ea typeface="Tahoma" pitchFamily="34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uppieren 27">
            <a:extLst>
              <a:ext uri="{FF2B5EF4-FFF2-40B4-BE49-F238E27FC236}">
                <a16:creationId xmlns:a16="http://schemas.microsoft.com/office/drawing/2014/main" id="{5108017E-591B-43DC-8E92-23BC09D40FDB}"/>
              </a:ext>
            </a:extLst>
          </p:cNvPr>
          <p:cNvGrpSpPr/>
          <p:nvPr/>
        </p:nvGrpSpPr>
        <p:grpSpPr>
          <a:xfrm>
            <a:off x="511091" y="2646115"/>
            <a:ext cx="8154330" cy="1946455"/>
            <a:chOff x="574436" y="1997918"/>
            <a:chExt cx="8154330" cy="1946455"/>
          </a:xfrm>
        </p:grpSpPr>
        <p:sp>
          <p:nvSpPr>
            <p:cNvPr id="33" name="Rechteck 14">
              <a:extLst>
                <a:ext uri="{FF2B5EF4-FFF2-40B4-BE49-F238E27FC236}">
                  <a16:creationId xmlns:a16="http://schemas.microsoft.com/office/drawing/2014/main" id="{A2AC9806-DD53-4F6B-AD8C-1C9D23AE79A1}"/>
                </a:ext>
              </a:extLst>
            </p:cNvPr>
            <p:cNvSpPr/>
            <p:nvPr/>
          </p:nvSpPr>
          <p:spPr>
            <a:xfrm>
              <a:off x="5336050" y="2036377"/>
              <a:ext cx="971998" cy="1907996"/>
            </a:xfrm>
            <a:prstGeom prst="rect">
              <a:avLst/>
            </a:prstGeom>
            <a:solidFill>
              <a:srgbClr val="C4E76B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400" b="0" i="0" u="none" strike="noStrike" kern="120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Schulische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Vor- und </a:t>
              </a:r>
              <a:r>
                <a:rPr lang="de-DE" sz="1400" b="1" i="0" u="none" strike="noStrike" kern="1200" cap="none" spc="0" baseline="0" dirty="0" err="1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Nachberei-tung</a:t>
              </a:r>
              <a:endParaRPr lang="de-DE" sz="1400" b="1" i="0" u="none" strike="noStrike" kern="120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ea typeface="Tahoma" pitchFamily="34"/>
                <a:cs typeface="Arial" panose="020B0604020202020204" pitchFamily="34" charset="0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und Beratung</a:t>
              </a:r>
            </a:p>
          </p:txBody>
        </p:sp>
        <p:sp>
          <p:nvSpPr>
            <p:cNvPr id="34" name="Rechteck 15">
              <a:extLst>
                <a:ext uri="{FF2B5EF4-FFF2-40B4-BE49-F238E27FC236}">
                  <a16:creationId xmlns:a16="http://schemas.microsoft.com/office/drawing/2014/main" id="{4C78CE9C-6A62-4FB5-8707-7290D3318D2F}"/>
                </a:ext>
              </a:extLst>
            </p:cNvPr>
            <p:cNvSpPr/>
            <p:nvPr/>
          </p:nvSpPr>
          <p:spPr>
            <a:xfrm>
              <a:off x="7756768" y="2027591"/>
              <a:ext cx="971998" cy="1907996"/>
            </a:xfrm>
            <a:prstGeom prst="rect">
              <a:avLst/>
            </a:prstGeom>
            <a:solidFill>
              <a:srgbClr val="C4E76B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400" b="0" i="0" u="none" strike="noStrike" kern="120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Schulische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Vor- und </a:t>
              </a:r>
              <a:r>
                <a:rPr lang="de-DE" sz="1400" b="1" i="0" u="none" strike="noStrike" kern="1200" cap="none" spc="0" baseline="0" dirty="0" err="1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Nachberei-tung</a:t>
              </a:r>
              <a:endParaRPr lang="de-DE" sz="1400" b="1" i="0" u="none" strike="noStrike" kern="120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ea typeface="Tahoma" pitchFamily="34"/>
                <a:cs typeface="Arial" panose="020B0604020202020204" pitchFamily="34" charset="0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und Beratung</a:t>
              </a:r>
            </a:p>
          </p:txBody>
        </p:sp>
        <p:sp>
          <p:nvSpPr>
            <p:cNvPr id="35" name="Rechteck 16">
              <a:extLst>
                <a:ext uri="{FF2B5EF4-FFF2-40B4-BE49-F238E27FC236}">
                  <a16:creationId xmlns:a16="http://schemas.microsoft.com/office/drawing/2014/main" id="{8DCA5804-74C4-4CA3-B781-993F252187CD}"/>
                </a:ext>
              </a:extLst>
            </p:cNvPr>
            <p:cNvSpPr/>
            <p:nvPr/>
          </p:nvSpPr>
          <p:spPr>
            <a:xfrm>
              <a:off x="2943508" y="2015968"/>
              <a:ext cx="971998" cy="1907895"/>
            </a:xfrm>
            <a:prstGeom prst="rect">
              <a:avLst/>
            </a:prstGeom>
            <a:solidFill>
              <a:srgbClr val="C4E76B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400" b="0" i="0" u="none" strike="noStrike" kern="120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Schulische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Vor- und </a:t>
              </a:r>
              <a:r>
                <a:rPr lang="de-DE" sz="1400" b="1" i="0" u="none" strike="noStrike" kern="1200" cap="none" spc="0" baseline="0" dirty="0" err="1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Nachberei-tung</a:t>
              </a:r>
              <a:endParaRPr lang="de-DE" sz="1400" b="1" i="0" u="none" strike="noStrike" kern="120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ea typeface="Tahoma" pitchFamily="34"/>
                <a:cs typeface="Arial" panose="020B0604020202020204" pitchFamily="34" charset="0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und Beratung</a:t>
              </a:r>
            </a:p>
          </p:txBody>
        </p:sp>
        <p:sp>
          <p:nvSpPr>
            <p:cNvPr id="36" name="Rechteck 18">
              <a:extLst>
                <a:ext uri="{FF2B5EF4-FFF2-40B4-BE49-F238E27FC236}">
                  <a16:creationId xmlns:a16="http://schemas.microsoft.com/office/drawing/2014/main" id="{1991D571-1305-4FC8-B52A-57B4C433FC82}"/>
                </a:ext>
              </a:extLst>
            </p:cNvPr>
            <p:cNvSpPr/>
            <p:nvPr/>
          </p:nvSpPr>
          <p:spPr>
            <a:xfrm>
              <a:off x="574436" y="1997918"/>
              <a:ext cx="971998" cy="1907895"/>
            </a:xfrm>
            <a:prstGeom prst="rect">
              <a:avLst/>
            </a:prstGeom>
            <a:solidFill>
              <a:srgbClr val="C4E76B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Schulische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1" i="0" u="none" strike="noStrike" kern="1200" cap="none" spc="0" baseline="0" dirty="0" err="1">
                  <a:solidFill>
                    <a:srgbClr val="26338A"/>
                  </a:solidFill>
                  <a:uFillTx/>
                  <a:latin typeface="Arial" panose="020B0604020202020204" pitchFamily="34" charset="0"/>
                  <a:ea typeface="Tahoma" pitchFamily="34"/>
                  <a:cs typeface="Arial" panose="020B0604020202020204" pitchFamily="34" charset="0"/>
                </a:rPr>
                <a:t>Vorberei-tung</a:t>
              </a:r>
              <a:endParaRPr lang="de-DE" sz="1400" b="1" i="0" u="none" strike="noStrike" kern="1200" cap="none" spc="0" baseline="0" dirty="0">
                <a:solidFill>
                  <a:srgbClr val="26338A"/>
                </a:solidFill>
                <a:uFillTx/>
                <a:latin typeface="Arial" panose="020B0604020202020204" pitchFamily="34" charset="0"/>
                <a:ea typeface="Tahoma" pitchFamily="34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uppieren 34">
            <a:extLst>
              <a:ext uri="{FF2B5EF4-FFF2-40B4-BE49-F238E27FC236}">
                <a16:creationId xmlns:a16="http://schemas.microsoft.com/office/drawing/2014/main" id="{A9169B0A-6CFB-4D42-9FA5-3C98781DC9E5}"/>
              </a:ext>
            </a:extLst>
          </p:cNvPr>
          <p:cNvGrpSpPr/>
          <p:nvPr/>
        </p:nvGrpSpPr>
        <p:grpSpPr>
          <a:xfrm>
            <a:off x="511091" y="4366064"/>
            <a:ext cx="9386170" cy="809710"/>
            <a:chOff x="549088" y="3649635"/>
            <a:chExt cx="9204048" cy="809710"/>
          </a:xfrm>
          <a:solidFill>
            <a:srgbClr val="BFBFBF"/>
          </a:solidFill>
        </p:grpSpPr>
        <p:sp>
          <p:nvSpPr>
            <p:cNvPr id="38" name="Rechteck 30">
              <a:extLst>
                <a:ext uri="{FF2B5EF4-FFF2-40B4-BE49-F238E27FC236}">
                  <a16:creationId xmlns:a16="http://schemas.microsoft.com/office/drawing/2014/main" id="{03F6F10E-A306-4E53-92A9-A750F81E56D4}"/>
                </a:ext>
              </a:extLst>
            </p:cNvPr>
            <p:cNvSpPr/>
            <p:nvPr/>
          </p:nvSpPr>
          <p:spPr>
            <a:xfrm>
              <a:off x="1765734" y="3649635"/>
              <a:ext cx="943313" cy="474939"/>
            </a:xfrm>
            <a:prstGeom prst="rect">
              <a:avLst/>
            </a:prstGeom>
            <a:grpFill/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hteck 31">
              <a:extLst>
                <a:ext uri="{FF2B5EF4-FFF2-40B4-BE49-F238E27FC236}">
                  <a16:creationId xmlns:a16="http://schemas.microsoft.com/office/drawing/2014/main" id="{E45D0C94-318C-4F31-B7A7-7C8CB168AD61}"/>
                </a:ext>
              </a:extLst>
            </p:cNvPr>
            <p:cNvSpPr/>
            <p:nvPr/>
          </p:nvSpPr>
          <p:spPr>
            <a:xfrm>
              <a:off x="4096402" y="3656511"/>
              <a:ext cx="946312" cy="474939"/>
            </a:xfrm>
            <a:prstGeom prst="rect">
              <a:avLst/>
            </a:prstGeom>
            <a:grpFill/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Rechteck 32">
              <a:extLst>
                <a:ext uri="{FF2B5EF4-FFF2-40B4-BE49-F238E27FC236}">
                  <a16:creationId xmlns:a16="http://schemas.microsoft.com/office/drawing/2014/main" id="{D6C58F5F-FA1F-44FD-81F2-A1181A23F2A5}"/>
                </a:ext>
              </a:extLst>
            </p:cNvPr>
            <p:cNvSpPr/>
            <p:nvPr/>
          </p:nvSpPr>
          <p:spPr>
            <a:xfrm>
              <a:off x="6473156" y="3714082"/>
              <a:ext cx="946312" cy="474939"/>
            </a:xfrm>
            <a:prstGeom prst="rect">
              <a:avLst/>
            </a:prstGeom>
            <a:grpFill/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Rechteck 33">
              <a:extLst>
                <a:ext uri="{FF2B5EF4-FFF2-40B4-BE49-F238E27FC236}">
                  <a16:creationId xmlns:a16="http://schemas.microsoft.com/office/drawing/2014/main" id="{158E9F10-C22D-4F64-B125-B6D251DB7FF7}"/>
                </a:ext>
              </a:extLst>
            </p:cNvPr>
            <p:cNvSpPr/>
            <p:nvPr/>
          </p:nvSpPr>
          <p:spPr>
            <a:xfrm>
              <a:off x="8806824" y="3715508"/>
              <a:ext cx="946312" cy="474939"/>
            </a:xfrm>
            <a:prstGeom prst="rect">
              <a:avLst/>
            </a:prstGeom>
            <a:grpFill/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hteck 29">
              <a:extLst>
                <a:ext uri="{FF2B5EF4-FFF2-40B4-BE49-F238E27FC236}">
                  <a16:creationId xmlns:a16="http://schemas.microsoft.com/office/drawing/2014/main" id="{FE1CDA85-407B-41D1-8AA1-4F1B588DA62E}"/>
                </a:ext>
              </a:extLst>
            </p:cNvPr>
            <p:cNvSpPr/>
            <p:nvPr/>
          </p:nvSpPr>
          <p:spPr>
            <a:xfrm>
              <a:off x="549088" y="3984406"/>
              <a:ext cx="9204048" cy="474939"/>
            </a:xfrm>
            <a:prstGeom prst="rect">
              <a:avLst/>
            </a:prstGeom>
            <a:grpFill/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 dirty="0">
                  <a:solidFill>
                    <a:srgbClr val="26338A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PORTFOLIOINSTRUMENT</a:t>
              </a:r>
            </a:p>
          </p:txBody>
        </p:sp>
      </p:grpSp>
      <p:sp>
        <p:nvSpPr>
          <p:cNvPr id="43" name="CustomShape 10"/>
          <p:cNvSpPr/>
          <p:nvPr/>
        </p:nvSpPr>
        <p:spPr>
          <a:xfrm>
            <a:off x="548641" y="5242244"/>
            <a:ext cx="9320423" cy="288032"/>
          </a:xfrm>
          <a:prstGeom prst="homePlate">
            <a:avLst>
              <a:gd name="adj" fmla="val 0"/>
            </a:avLst>
          </a:prstGeom>
          <a:solidFill>
            <a:srgbClr val="BFBFBF"/>
          </a:solidFill>
          <a:ln w="291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400" tIns="59400" rIns="104400" bIns="59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>
                <a:solidFill>
                  <a:srgbClr val="263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O – C U R </a:t>
            </a:r>
            <a:r>
              <a:rPr lang="de-DE" sz="1600" b="1" dirty="0" err="1">
                <a:solidFill>
                  <a:srgbClr val="263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1600" b="1" dirty="0">
                <a:solidFill>
                  <a:srgbClr val="263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C U L U M</a:t>
            </a: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srgbClr val="26338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lipse 23">
            <a:extLst>
              <a:ext uri="{FF2B5EF4-FFF2-40B4-BE49-F238E27FC236}">
                <a16:creationId xmlns:a16="http://schemas.microsoft.com/office/drawing/2014/main" id="{2D5D57BB-EE69-4EB5-AD1E-3AAAC5B0187E}"/>
              </a:ext>
            </a:extLst>
          </p:cNvPr>
          <p:cNvSpPr/>
          <p:nvPr/>
        </p:nvSpPr>
        <p:spPr>
          <a:xfrm>
            <a:off x="10334085" y="2944768"/>
            <a:ext cx="1317330" cy="127632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92D050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An-schluss</a:t>
            </a:r>
          </a:p>
        </p:txBody>
      </p:sp>
    </p:spTree>
    <p:extLst>
      <p:ext uri="{BB962C8B-B14F-4D97-AF65-F5344CB8AC3E}">
        <p14:creationId xmlns:p14="http://schemas.microsoft.com/office/powerpoint/2010/main" val="426016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26" grpId="0"/>
      <p:bldP spid="4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6095999" y="1515589"/>
            <a:ext cx="5536579" cy="896685"/>
          </a:xfrm>
        </p:spPr>
        <p:txBody>
          <a:bodyPr>
            <a:normAutofit/>
          </a:bodyPr>
          <a:lstStyle/>
          <a:p>
            <a:r>
              <a:rPr lang="de-DE" dirty="0"/>
              <a:t>Informationen über Übergangswege an die Eltern weitergeben</a:t>
            </a: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half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21" y="1506732"/>
            <a:ext cx="4308669" cy="4585871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solidFill>
                  <a:srgbClr val="27338B"/>
                </a:solidFill>
              </a:rPr>
              <a:t>Schulische prozessbegleitende Begleitung und Beratung</a:t>
            </a:r>
            <a:endParaRPr lang="de-DE" dirty="0"/>
          </a:p>
        </p:txBody>
      </p:sp>
      <p:sp>
        <p:nvSpPr>
          <p:cNvPr id="8" name="Textplatzhalter 4"/>
          <p:cNvSpPr txBox="1">
            <a:spLocks/>
          </p:cNvSpPr>
          <p:nvPr/>
        </p:nvSpPr>
        <p:spPr>
          <a:xfrm>
            <a:off x="6095999" y="2650791"/>
            <a:ext cx="5536580" cy="4581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tabLst/>
              <a:defRPr sz="2400" b="1" kern="1200">
                <a:solidFill>
                  <a:srgbClr val="2633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Eltern mit ins Boot holen</a:t>
            </a:r>
          </a:p>
        </p:txBody>
      </p:sp>
      <p:sp>
        <p:nvSpPr>
          <p:cNvPr id="9" name="Textplatzhalter 4"/>
          <p:cNvSpPr txBox="1">
            <a:spLocks/>
          </p:cNvSpPr>
          <p:nvPr/>
        </p:nvSpPr>
        <p:spPr>
          <a:xfrm>
            <a:off x="6095999" y="4665408"/>
            <a:ext cx="5536580" cy="10835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tabLst/>
              <a:defRPr sz="2400" b="1" kern="1200">
                <a:solidFill>
                  <a:srgbClr val="2633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Ziel: Klassenleitungen, Eltern und </a:t>
            </a:r>
            <a:r>
              <a:rPr lang="de-DE" dirty="0" smtClean="0"/>
              <a:t>Berufsberater*innen </a:t>
            </a:r>
            <a:r>
              <a:rPr lang="de-DE" dirty="0"/>
              <a:t>der Agentur </a:t>
            </a:r>
            <a:r>
              <a:rPr lang="de-DE" dirty="0" smtClean="0"/>
              <a:t>für Arbeit arbeiten </a:t>
            </a:r>
            <a:r>
              <a:rPr lang="de-DE" dirty="0"/>
              <a:t>Hand in Hand</a:t>
            </a:r>
          </a:p>
        </p:txBody>
      </p:sp>
      <p:sp>
        <p:nvSpPr>
          <p:cNvPr id="10" name="Textplatzhalter 4"/>
          <p:cNvSpPr txBox="1">
            <a:spLocks/>
          </p:cNvSpPr>
          <p:nvPr/>
        </p:nvSpPr>
        <p:spPr>
          <a:xfrm>
            <a:off x="6095999" y="3345876"/>
            <a:ext cx="5536580" cy="8429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tabLst/>
              <a:defRPr sz="2400" b="1" kern="1200">
                <a:solidFill>
                  <a:srgbClr val="2633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Lehrkräfte sind wichtige Vertrauenspersonen und Unterstützer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BA66CFD-E26D-0A6F-2374-4F17FC5D55A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0199" y="2618213"/>
            <a:ext cx="512184" cy="673427"/>
          </a:xfrm>
          <a:prstGeom prst="rect">
            <a:avLst/>
          </a:prstGeom>
        </p:spPr>
      </p:pic>
      <p:pic>
        <p:nvPicPr>
          <p:cNvPr id="13" name="Grafik 12" descr="Ein Bild, das Küchengeräte, Licht enthält.&#10;&#10;Automatisch generierte Beschreibung">
            <a:extLst>
              <a:ext uri="{FF2B5EF4-FFF2-40B4-BE49-F238E27FC236}">
                <a16:creationId xmlns:a16="http://schemas.microsoft.com/office/drawing/2014/main" id="{240E6D3D-5FE6-00B0-6D02-2987596219C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0199" y="1810728"/>
            <a:ext cx="705800" cy="37946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41E261ED-3C1D-80EB-201B-8DED68A6329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6174" y="3566361"/>
            <a:ext cx="538663" cy="538663"/>
          </a:xfrm>
          <a:prstGeom prst="rect">
            <a:avLst/>
          </a:prstGeom>
        </p:spPr>
      </p:pic>
      <p:pic>
        <p:nvPicPr>
          <p:cNvPr id="15" name="Inhaltsplatzhalter 6">
            <a:extLst>
              <a:ext uri="{FF2B5EF4-FFF2-40B4-BE49-F238E27FC236}">
                <a16:creationId xmlns:a16="http://schemas.microsoft.com/office/drawing/2014/main" id="{D0B8B31B-B3FD-0A90-2D36-D9906E5AA59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6174" y="4735151"/>
            <a:ext cx="556209" cy="54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0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de-DE" dirty="0">
                <a:solidFill>
                  <a:srgbClr val="27338B"/>
                </a:solidFill>
              </a:rPr>
              <a:t>Beratung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15"/>
          </p:nvPr>
        </p:nvSpPr>
        <p:spPr>
          <a:xfrm>
            <a:off x="4715952" y="1815023"/>
            <a:ext cx="2826190" cy="672568"/>
          </a:xfrm>
        </p:spPr>
        <p:txBody>
          <a:bodyPr/>
          <a:lstStyle/>
          <a:p>
            <a:r>
              <a:rPr lang="de-DE" dirty="0">
                <a:solidFill>
                  <a:srgbClr val="27338B"/>
                </a:solidFill>
              </a:rPr>
              <a:t>Zielgruppe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half" idx="17"/>
          </p:nvPr>
        </p:nvSpPr>
        <p:spPr>
          <a:xfrm>
            <a:off x="8504737" y="1910817"/>
            <a:ext cx="2826190" cy="672568"/>
          </a:xfrm>
        </p:spPr>
        <p:txBody>
          <a:bodyPr/>
          <a:lstStyle/>
          <a:p>
            <a:r>
              <a:rPr lang="de-DE" dirty="0">
                <a:solidFill>
                  <a:srgbClr val="27338B"/>
                </a:solidFill>
              </a:rPr>
              <a:t>Roter Faden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645" y="365126"/>
            <a:ext cx="8531891" cy="592817"/>
          </a:xfrm>
        </p:spPr>
        <p:txBody>
          <a:bodyPr>
            <a:noAutofit/>
          </a:bodyPr>
          <a:lstStyle/>
          <a:p>
            <a:r>
              <a:rPr lang="de-DE" dirty="0">
                <a:solidFill>
                  <a:srgbClr val="27338B"/>
                </a:solidFill>
              </a:rPr>
              <a:t>Schulische prozessbegleitende Begleitung und Beratung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504737" y="2583384"/>
            <a:ext cx="2826190" cy="2938731"/>
          </a:xfrm>
        </p:spPr>
        <p:txBody>
          <a:bodyPr>
            <a:normAutofit lnSpcReduction="10000"/>
          </a:bodyPr>
          <a:lstStyle/>
          <a:p>
            <a:r>
              <a:rPr lang="de-DE" dirty="0">
                <a:solidFill>
                  <a:srgbClr val="27338B"/>
                </a:solidFill>
              </a:rPr>
              <a:t>Beratung verknüpft die Standardelemente und schulinternen Bausteine miteinander</a:t>
            </a:r>
          </a:p>
          <a:p>
            <a:r>
              <a:rPr lang="de-DE" dirty="0">
                <a:solidFill>
                  <a:srgbClr val="27338B"/>
                </a:solidFill>
              </a:rPr>
              <a:t>Individuelle Förderung der </a:t>
            </a:r>
            <a:r>
              <a:rPr lang="de-DE" dirty="0" err="1">
                <a:solidFill>
                  <a:srgbClr val="27338B"/>
                </a:solidFill>
              </a:rPr>
              <a:t>SuS</a:t>
            </a:r>
            <a:endParaRPr lang="de-DE" dirty="0">
              <a:solidFill>
                <a:srgbClr val="27338B"/>
              </a:solidFill>
            </a:endParaRPr>
          </a:p>
          <a:p>
            <a:r>
              <a:rPr lang="de-DE" dirty="0">
                <a:solidFill>
                  <a:srgbClr val="27338B"/>
                </a:solidFill>
              </a:rPr>
              <a:t>Gelingender Übergang in Ausbildung, weiter-führende Schule oder Studium</a:t>
            </a:r>
          </a:p>
          <a:p>
            <a:r>
              <a:rPr lang="de-DE" dirty="0">
                <a:solidFill>
                  <a:srgbClr val="27338B"/>
                </a:solidFill>
              </a:rPr>
              <a:t>Abgleich von Selbst- und Fremdeinschätzung</a:t>
            </a:r>
          </a:p>
          <a:p>
            <a:endParaRPr lang="de-DE" dirty="0">
              <a:solidFill>
                <a:srgbClr val="27338B"/>
              </a:solidFill>
            </a:endParaRPr>
          </a:p>
        </p:txBody>
      </p:sp>
      <p:sp>
        <p:nvSpPr>
          <p:cNvPr id="11" name="Inhaltsplatzhalter 10"/>
          <p:cNvSpPr>
            <a:spLocks noGrp="1"/>
          </p:cNvSpPr>
          <p:nvPr>
            <p:ph idx="18"/>
          </p:nvPr>
        </p:nvSpPr>
        <p:spPr>
          <a:xfrm>
            <a:off x="857500" y="2597740"/>
            <a:ext cx="2826190" cy="2938731"/>
          </a:xfrm>
        </p:spPr>
        <p:txBody>
          <a:bodyPr/>
          <a:lstStyle/>
          <a:p>
            <a:r>
              <a:rPr lang="de-DE" dirty="0">
                <a:solidFill>
                  <a:srgbClr val="27338B"/>
                </a:solidFill>
              </a:rPr>
              <a:t>… ist Aufgabe aller Lehrkräfte (vgl. ADO § 5)</a:t>
            </a:r>
          </a:p>
          <a:p>
            <a:r>
              <a:rPr lang="de-DE" dirty="0">
                <a:solidFill>
                  <a:srgbClr val="27338B"/>
                </a:solidFill>
              </a:rPr>
              <a:t>Schule berät </a:t>
            </a:r>
            <a:r>
              <a:rPr lang="de-DE" dirty="0" err="1">
                <a:solidFill>
                  <a:srgbClr val="27338B"/>
                </a:solidFill>
              </a:rPr>
              <a:t>SuS</a:t>
            </a:r>
            <a:r>
              <a:rPr lang="de-DE" dirty="0">
                <a:solidFill>
                  <a:srgbClr val="27338B"/>
                </a:solidFill>
              </a:rPr>
              <a:t> und Eltern prozessbegleitend in der Beruflichen Orientierung</a:t>
            </a:r>
          </a:p>
          <a:p>
            <a:r>
              <a:rPr lang="de-DE" dirty="0">
                <a:solidFill>
                  <a:srgbClr val="27338B"/>
                </a:solidFill>
              </a:rPr>
              <a:t>Die Schule legt fest, wer am Beratungsprozess zu welchem Zeitpunkt eingebunden wird (Beratungskonzept)</a:t>
            </a:r>
          </a:p>
          <a:p>
            <a:endParaRPr lang="de-DE" dirty="0">
              <a:solidFill>
                <a:srgbClr val="27338B"/>
              </a:solidFill>
            </a:endParaRPr>
          </a:p>
        </p:txBody>
      </p:sp>
      <p:sp>
        <p:nvSpPr>
          <p:cNvPr id="12" name="Inhaltsplatzhalter 11"/>
          <p:cNvSpPr>
            <a:spLocks noGrp="1"/>
          </p:cNvSpPr>
          <p:nvPr>
            <p:ph idx="19"/>
          </p:nvPr>
        </p:nvSpPr>
        <p:spPr>
          <a:xfrm>
            <a:off x="4755590" y="2597740"/>
            <a:ext cx="2826190" cy="3453667"/>
          </a:xfrm>
        </p:spPr>
        <p:txBody>
          <a:bodyPr>
            <a:noAutofit/>
          </a:bodyPr>
          <a:lstStyle/>
          <a:p>
            <a:r>
              <a:rPr lang="de-DE" dirty="0">
                <a:solidFill>
                  <a:srgbClr val="27338B"/>
                </a:solidFill>
              </a:rPr>
              <a:t>Alle </a:t>
            </a:r>
            <a:r>
              <a:rPr lang="de-DE" dirty="0" err="1">
                <a:solidFill>
                  <a:srgbClr val="27338B"/>
                </a:solidFill>
              </a:rPr>
              <a:t>SuS</a:t>
            </a:r>
            <a:r>
              <a:rPr lang="de-DE" dirty="0">
                <a:solidFill>
                  <a:srgbClr val="27338B"/>
                </a:solidFill>
              </a:rPr>
              <a:t> der allgemeinbildenden Schulen </a:t>
            </a:r>
          </a:p>
          <a:p>
            <a:r>
              <a:rPr lang="de-DE" dirty="0">
                <a:solidFill>
                  <a:srgbClr val="27338B"/>
                </a:solidFill>
              </a:rPr>
              <a:t>und der Bildungsgänge der Berufskollegs, in denen kein Berufsabschluss erworben bzw. vorausgesetzt wird.</a:t>
            </a:r>
          </a:p>
          <a:p>
            <a:r>
              <a:rPr lang="de-DE" dirty="0">
                <a:solidFill>
                  <a:srgbClr val="27338B"/>
                </a:solidFill>
              </a:rPr>
              <a:t>Halbjährlich ab Klasse 8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405103" flipV="1">
            <a:off x="8512645" y="2174208"/>
            <a:ext cx="2299748" cy="34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9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de-DE" dirty="0">
                <a:solidFill>
                  <a:srgbClr val="27338B"/>
                </a:solidFill>
              </a:rPr>
              <a:t>Ziele der Beratung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r>
              <a:rPr lang="de-DE" dirty="0">
                <a:solidFill>
                  <a:srgbClr val="27338B"/>
                </a:solidFill>
              </a:rPr>
              <a:t>Inhalte der Beratung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r>
              <a:rPr lang="de-DE" dirty="0">
                <a:solidFill>
                  <a:srgbClr val="27338B"/>
                </a:solidFill>
              </a:rPr>
              <a:t>Wer berät?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645" y="365126"/>
            <a:ext cx="8531891" cy="592817"/>
          </a:xfrm>
        </p:spPr>
        <p:txBody>
          <a:bodyPr>
            <a:noAutofit/>
          </a:bodyPr>
          <a:lstStyle/>
          <a:p>
            <a:r>
              <a:rPr lang="de-DE" dirty="0">
                <a:solidFill>
                  <a:srgbClr val="27338B"/>
                </a:solidFill>
              </a:rPr>
              <a:t>Schulische prozessbegleitende Begleitung und Beratung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504737" y="2583384"/>
            <a:ext cx="2826190" cy="2938731"/>
          </a:xfrm>
        </p:spPr>
        <p:txBody>
          <a:bodyPr/>
          <a:lstStyle/>
          <a:p>
            <a:r>
              <a:rPr lang="de-DE" dirty="0">
                <a:solidFill>
                  <a:srgbClr val="27338B"/>
                </a:solidFill>
              </a:rPr>
              <a:t>Klassenleitungen</a:t>
            </a:r>
          </a:p>
          <a:p>
            <a:r>
              <a:rPr lang="de-DE" dirty="0" err="1">
                <a:solidFill>
                  <a:srgbClr val="27338B"/>
                </a:solidFill>
              </a:rPr>
              <a:t>StuBo</a:t>
            </a:r>
            <a:endParaRPr lang="de-DE" dirty="0">
              <a:solidFill>
                <a:srgbClr val="27338B"/>
              </a:solidFill>
            </a:endParaRPr>
          </a:p>
          <a:p>
            <a:r>
              <a:rPr lang="de-DE" dirty="0">
                <a:solidFill>
                  <a:srgbClr val="27338B"/>
                </a:solidFill>
              </a:rPr>
              <a:t>Beratungslehrkräfte</a:t>
            </a:r>
          </a:p>
          <a:p>
            <a:r>
              <a:rPr lang="de-DE" dirty="0">
                <a:solidFill>
                  <a:srgbClr val="27338B"/>
                </a:solidFill>
              </a:rPr>
              <a:t>Stufenleitungen</a:t>
            </a:r>
          </a:p>
          <a:p>
            <a:r>
              <a:rPr lang="de-DE" dirty="0">
                <a:solidFill>
                  <a:srgbClr val="27338B"/>
                </a:solidFill>
              </a:rPr>
              <a:t>Alle Lehrkräfte</a:t>
            </a:r>
            <a:br>
              <a:rPr lang="de-DE" dirty="0">
                <a:solidFill>
                  <a:srgbClr val="27338B"/>
                </a:solidFill>
              </a:rPr>
            </a:br>
            <a:r>
              <a:rPr lang="de-DE" dirty="0">
                <a:solidFill>
                  <a:srgbClr val="27338B"/>
                </a:solidFill>
              </a:rPr>
              <a:t/>
            </a:r>
            <a:br>
              <a:rPr lang="de-DE" dirty="0">
                <a:solidFill>
                  <a:srgbClr val="27338B"/>
                </a:solidFill>
              </a:rPr>
            </a:br>
            <a:endParaRPr lang="de-DE" dirty="0">
              <a:solidFill>
                <a:srgbClr val="27338B"/>
              </a:solidFill>
            </a:endParaRPr>
          </a:p>
          <a:p>
            <a:r>
              <a:rPr lang="de-DE" dirty="0">
                <a:solidFill>
                  <a:srgbClr val="27338B"/>
                </a:solidFill>
              </a:rPr>
              <a:t>Außerschulische Partner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8"/>
          </p:nvPr>
        </p:nvSpPr>
        <p:spPr>
          <a:xfrm>
            <a:off x="4681118" y="2583385"/>
            <a:ext cx="2826190" cy="2938731"/>
          </a:xfrm>
        </p:spPr>
        <p:txBody>
          <a:bodyPr/>
          <a:lstStyle/>
          <a:p>
            <a:r>
              <a:rPr lang="de-DE" dirty="0">
                <a:solidFill>
                  <a:srgbClr val="27338B"/>
                </a:solidFill>
              </a:rPr>
              <a:t>Wo stehst du?</a:t>
            </a:r>
          </a:p>
          <a:p>
            <a:r>
              <a:rPr lang="de-DE" dirty="0">
                <a:solidFill>
                  <a:srgbClr val="27338B"/>
                </a:solidFill>
              </a:rPr>
              <a:t>Was sind deine Ziele?</a:t>
            </a:r>
          </a:p>
          <a:p>
            <a:r>
              <a:rPr lang="de-DE" dirty="0">
                <a:solidFill>
                  <a:srgbClr val="27338B"/>
                </a:solidFill>
              </a:rPr>
              <a:t>Was sind deine nächsten Schritte?</a:t>
            </a:r>
          </a:p>
          <a:p>
            <a:r>
              <a:rPr lang="de-DE" dirty="0">
                <a:solidFill>
                  <a:srgbClr val="27338B"/>
                </a:solidFill>
              </a:rPr>
              <a:t>Wer kann dich unterstützen? Was brauchst du um deine Ziele zu erreichen?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idx="19"/>
          </p:nvPr>
        </p:nvSpPr>
        <p:spPr>
          <a:xfrm>
            <a:off x="927168" y="2325915"/>
            <a:ext cx="2826190" cy="3453667"/>
          </a:xfrm>
        </p:spPr>
        <p:txBody>
          <a:bodyPr>
            <a:noAutofit/>
          </a:bodyPr>
          <a:lstStyle/>
          <a:p>
            <a:r>
              <a:rPr lang="de-DE" dirty="0">
                <a:solidFill>
                  <a:srgbClr val="27338B"/>
                </a:solidFill>
              </a:rPr>
              <a:t>Aktive und eigenverantwortliche Gestaltung der Bildungs- und Berufsbiografie</a:t>
            </a:r>
          </a:p>
          <a:p>
            <a:r>
              <a:rPr lang="de-DE" dirty="0">
                <a:solidFill>
                  <a:srgbClr val="27338B"/>
                </a:solidFill>
              </a:rPr>
              <a:t>Ziele setzen und verfolgen</a:t>
            </a:r>
          </a:p>
          <a:p>
            <a:r>
              <a:rPr lang="de-DE" dirty="0">
                <a:solidFill>
                  <a:srgbClr val="27338B"/>
                </a:solidFill>
              </a:rPr>
              <a:t>Ressourcen erkennen und mobilisieren</a:t>
            </a:r>
          </a:p>
          <a:p>
            <a:r>
              <a:rPr lang="de-DE" dirty="0">
                <a:solidFill>
                  <a:srgbClr val="27338B"/>
                </a:solidFill>
              </a:rPr>
              <a:t>Erwerb von Sach- und Urteilskompetenz sowie Handlungs- und Entscheidungsfähigkeit</a:t>
            </a:r>
          </a:p>
          <a:p>
            <a:r>
              <a:rPr lang="de-DE" dirty="0">
                <a:solidFill>
                  <a:srgbClr val="27338B"/>
                </a:solidFill>
              </a:rPr>
              <a:t>Ausbildungs- bzw. Studienreife entwickeln</a:t>
            </a:r>
          </a:p>
        </p:txBody>
      </p:sp>
    </p:spTree>
    <p:extLst>
      <p:ext uri="{BB962C8B-B14F-4D97-AF65-F5344CB8AC3E}">
        <p14:creationId xmlns:p14="http://schemas.microsoft.com/office/powerpoint/2010/main" val="2657208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de-DE" dirty="0">
                <a:solidFill>
                  <a:srgbClr val="27338B"/>
                </a:solidFill>
              </a:rPr>
              <a:t>Qualifikation der Beratenden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r>
              <a:rPr lang="de-DE" dirty="0">
                <a:solidFill>
                  <a:srgbClr val="27338B"/>
                </a:solidFill>
              </a:rPr>
              <a:t>Material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r>
              <a:rPr lang="de-DE" dirty="0">
                <a:solidFill>
                  <a:srgbClr val="27338B"/>
                </a:solidFill>
              </a:rPr>
              <a:t>Formen der Beratung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645" y="365126"/>
            <a:ext cx="8531891" cy="592817"/>
          </a:xfrm>
        </p:spPr>
        <p:txBody>
          <a:bodyPr>
            <a:noAutofit/>
          </a:bodyPr>
          <a:lstStyle/>
          <a:p>
            <a:r>
              <a:rPr lang="de-DE" dirty="0">
                <a:solidFill>
                  <a:srgbClr val="27338B"/>
                </a:solidFill>
              </a:rPr>
              <a:t>Schulische prozessbegleitende Begleitung und Beratung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504737" y="2587021"/>
            <a:ext cx="2826190" cy="2938731"/>
          </a:xfrm>
        </p:spPr>
        <p:txBody>
          <a:bodyPr/>
          <a:lstStyle/>
          <a:p>
            <a:r>
              <a:rPr lang="de-DE" dirty="0">
                <a:solidFill>
                  <a:srgbClr val="27338B"/>
                </a:solidFill>
              </a:rPr>
              <a:t>Einzelberatung</a:t>
            </a:r>
          </a:p>
          <a:p>
            <a:r>
              <a:rPr lang="de-DE" dirty="0">
                <a:solidFill>
                  <a:srgbClr val="27338B"/>
                </a:solidFill>
              </a:rPr>
              <a:t>Gruppenberatung</a:t>
            </a:r>
          </a:p>
          <a:p>
            <a:r>
              <a:rPr lang="de-DE" dirty="0">
                <a:solidFill>
                  <a:srgbClr val="27338B"/>
                </a:solidFill>
              </a:rPr>
              <a:t>Peer-</a:t>
            </a:r>
            <a:r>
              <a:rPr lang="de-DE" dirty="0" err="1">
                <a:solidFill>
                  <a:srgbClr val="27338B"/>
                </a:solidFill>
              </a:rPr>
              <a:t>to</a:t>
            </a:r>
            <a:r>
              <a:rPr lang="de-DE" dirty="0">
                <a:solidFill>
                  <a:srgbClr val="27338B"/>
                </a:solidFill>
              </a:rPr>
              <a:t>-peer-Beratung</a:t>
            </a:r>
          </a:p>
          <a:p>
            <a:pPr marL="0" indent="0">
              <a:buNone/>
            </a:pPr>
            <a:endParaRPr lang="de-DE" dirty="0">
              <a:solidFill>
                <a:srgbClr val="27338B"/>
              </a:solidFill>
            </a:endParaRPr>
          </a:p>
        </p:txBody>
      </p:sp>
      <p:sp>
        <p:nvSpPr>
          <p:cNvPr id="11" name="Inhaltsplatzhalter 10"/>
          <p:cNvSpPr>
            <a:spLocks noGrp="1"/>
          </p:cNvSpPr>
          <p:nvPr>
            <p:ph idx="18"/>
          </p:nvPr>
        </p:nvSpPr>
        <p:spPr>
          <a:xfrm>
            <a:off x="4681118" y="2587021"/>
            <a:ext cx="2826190" cy="2938731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27338B"/>
                </a:solidFill>
              </a:rPr>
              <a:t>Vorbereitungsbögen und Protokollbögen</a:t>
            </a:r>
            <a:br>
              <a:rPr lang="de-DE" dirty="0">
                <a:solidFill>
                  <a:srgbClr val="27338B"/>
                </a:solidFill>
              </a:rPr>
            </a:br>
            <a:r>
              <a:rPr lang="de-DE" dirty="0">
                <a:solidFill>
                  <a:srgbClr val="27338B"/>
                </a:solidFill>
              </a:rPr>
              <a:t>unter </a:t>
            </a:r>
            <a:r>
              <a:rPr lang="de-DE" dirty="0">
                <a:solidFill>
                  <a:srgbClr val="27338B"/>
                </a:solidFill>
                <a:hlinkClick r:id="rId2"/>
              </a:rPr>
              <a:t>https://www.koko-dus.de/standardelemente/beratung/</a:t>
            </a:r>
            <a:r>
              <a:rPr lang="de-DE" dirty="0">
                <a:solidFill>
                  <a:srgbClr val="27338B"/>
                </a:solidFill>
              </a:rPr>
              <a:t> und Praxishilfen</a:t>
            </a:r>
          </a:p>
          <a:p>
            <a:r>
              <a:rPr lang="de-DE" dirty="0">
                <a:solidFill>
                  <a:srgbClr val="27338B"/>
                </a:solidFill>
              </a:rPr>
              <a:t>Arbeitsblätter BWP</a:t>
            </a:r>
          </a:p>
          <a:p>
            <a:r>
              <a:rPr lang="de-DE" dirty="0">
                <a:solidFill>
                  <a:srgbClr val="27338B"/>
                </a:solidFill>
              </a:rPr>
              <a:t>Übersicht über regionale Beratungsangebote (BIWENAV)</a:t>
            </a:r>
          </a:p>
          <a:p>
            <a:endParaRPr lang="de-DE" dirty="0">
              <a:solidFill>
                <a:srgbClr val="27338B"/>
              </a:solidFill>
            </a:endParaRPr>
          </a:p>
        </p:txBody>
      </p:sp>
      <p:sp>
        <p:nvSpPr>
          <p:cNvPr id="12" name="Inhaltsplatzhalter 11"/>
          <p:cNvSpPr>
            <a:spLocks noGrp="1"/>
          </p:cNvSpPr>
          <p:nvPr>
            <p:ph idx="19"/>
          </p:nvPr>
        </p:nvSpPr>
        <p:spPr>
          <a:xfrm>
            <a:off x="857499" y="2583384"/>
            <a:ext cx="2826190" cy="3573575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de-DE" dirty="0">
                <a:solidFill>
                  <a:srgbClr val="27338B"/>
                </a:solidFill>
              </a:rPr>
              <a:t>Lehrkraft als Lernbegleiter: Ressourcenorientierte, schüleraktivierende Haltung</a:t>
            </a:r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rgbClr val="27338B"/>
                </a:solidFill>
              </a:rPr>
              <a:t>Beratung ergebnisoffen und schülerzentriert</a:t>
            </a:r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rgbClr val="27338B"/>
                </a:solidFill>
              </a:rPr>
              <a:t>Im Fokus: Entwicklungsprozess der </a:t>
            </a:r>
            <a:r>
              <a:rPr lang="de-DE" dirty="0" err="1">
                <a:solidFill>
                  <a:srgbClr val="27338B"/>
                </a:solidFill>
              </a:rPr>
              <a:t>SuS</a:t>
            </a:r>
            <a:endParaRPr lang="de-DE" dirty="0">
              <a:solidFill>
                <a:srgbClr val="27338B"/>
              </a:solidFill>
            </a:endParaRPr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rgbClr val="27338B"/>
                </a:solidFill>
              </a:rPr>
              <a:t>Kein Expertenwissen nötig</a:t>
            </a:r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rgbClr val="27338B"/>
                </a:solidFill>
              </a:rPr>
              <a:t>Überblick über die Beratungsangebote hilfreich</a:t>
            </a:r>
          </a:p>
          <a:p>
            <a:endParaRPr lang="de-DE" dirty="0">
              <a:solidFill>
                <a:srgbClr val="2733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345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162580-F9EB-FD9D-FC11-2067A6209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9645" y="2077755"/>
            <a:ext cx="11179146" cy="410268"/>
          </a:xfrm>
        </p:spPr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rgbClr val="27338B"/>
                </a:solidFill>
              </a:rPr>
              <a:t>Schulische </a:t>
            </a:r>
            <a:r>
              <a:rPr lang="de-DE" dirty="0">
                <a:solidFill>
                  <a:srgbClr val="27338B"/>
                </a:solidFill>
              </a:rPr>
              <a:t>Beratung im </a:t>
            </a:r>
            <a:r>
              <a:rPr lang="de-DE" dirty="0" smtClean="0">
                <a:solidFill>
                  <a:srgbClr val="27338B"/>
                </a:solidFill>
              </a:rPr>
              <a:t>Übergang: Kein Abschluss ohne Anschluss</a:t>
            </a:r>
            <a:endParaRPr lang="de-DE" dirty="0">
              <a:solidFill>
                <a:srgbClr val="27338B"/>
              </a:solidFill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E65AB1-E7D0-09C8-A920-A4B1A0F156A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06576" y="2826829"/>
            <a:ext cx="6010461" cy="318293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rgbClr val="27338B"/>
                </a:solidFill>
              </a:rPr>
              <a:t>Aufgaben</a:t>
            </a:r>
          </a:p>
          <a:p>
            <a:pPr marL="269875" indent="-269875">
              <a:buBlip>
                <a:blip r:embed="rId2"/>
              </a:buBlip>
            </a:pPr>
            <a:r>
              <a:rPr lang="de-DE" sz="2000" u="sng" dirty="0">
                <a:solidFill>
                  <a:srgbClr val="27338B"/>
                </a:solidFill>
              </a:rPr>
              <a:t>Schüler*innen identifizieren, die Beratung benötigen und an Beratungskräfte der Agentur vermitteln</a:t>
            </a:r>
          </a:p>
          <a:p>
            <a:pPr marL="269875" indent="-269875">
              <a:buBlip>
                <a:blip r:embed="rId2"/>
              </a:buBlip>
            </a:pPr>
            <a:r>
              <a:rPr lang="de-DE" sz="2000" dirty="0">
                <a:solidFill>
                  <a:srgbClr val="27338B"/>
                </a:solidFill>
              </a:rPr>
              <a:t>Eltern einbeziehen</a:t>
            </a:r>
          </a:p>
          <a:p>
            <a:pPr marL="269875" indent="-269875">
              <a:buBlip>
                <a:blip r:embed="rId2"/>
              </a:buBlip>
            </a:pPr>
            <a:r>
              <a:rPr lang="de-DE" sz="2000" dirty="0">
                <a:solidFill>
                  <a:srgbClr val="27338B"/>
                </a:solidFill>
              </a:rPr>
              <a:t>Ergebnis im Beratungsprotokoll festhalten und im Berufswahlpass ablegen</a:t>
            </a:r>
          </a:p>
          <a:p>
            <a:pPr marL="269875" indent="-269875">
              <a:buBlip>
                <a:blip r:embed="rId2"/>
              </a:buBlip>
            </a:pPr>
            <a:r>
              <a:rPr lang="de-DE" sz="2000" dirty="0">
                <a:solidFill>
                  <a:srgbClr val="27338B"/>
                </a:solidFill>
              </a:rPr>
              <a:t>Austausch mit Beratungskraft der Agentur für Arbeit</a:t>
            </a:r>
          </a:p>
          <a:p>
            <a:endParaRPr lang="de-DE" sz="2000" dirty="0">
              <a:solidFill>
                <a:srgbClr val="27338B"/>
              </a:solidFill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58C6A77-7D88-E3D4-DE81-BDE57682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solidFill>
                  <a:srgbClr val="27338B"/>
                </a:solidFill>
              </a:rPr>
              <a:t>Schulische prozessbegleitende Begleitung und Beratung</a:t>
            </a:r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B4F9979-2DC9-419E-CC32-E67EF968029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7381" y="5526512"/>
            <a:ext cx="483247" cy="483247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EA000C6F-243A-9AF0-14EC-F30420A0B928}"/>
              </a:ext>
            </a:extLst>
          </p:cNvPr>
          <p:cNvSpPr txBox="1"/>
          <p:nvPr/>
        </p:nvSpPr>
        <p:spPr>
          <a:xfrm>
            <a:off x="7445493" y="5526512"/>
            <a:ext cx="427950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https://www.kommunale-koordinierung.com/standardelemente/beratung/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dirty="0"/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716C98F4-15BC-5DDD-A0E1-9D4F85D06B5B}"/>
              </a:ext>
            </a:extLst>
          </p:cNvPr>
          <p:cNvSpPr txBox="1">
            <a:spLocks/>
          </p:cNvSpPr>
          <p:nvPr/>
        </p:nvSpPr>
        <p:spPr>
          <a:xfrm>
            <a:off x="6695268" y="2909486"/>
            <a:ext cx="4973524" cy="222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tabLst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19138" indent="-2619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55700" indent="-241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tabLst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b="1" dirty="0">
                <a:solidFill>
                  <a:srgbClr val="27338B"/>
                </a:solidFill>
              </a:rPr>
              <a:t>Wer berät?</a:t>
            </a:r>
          </a:p>
          <a:p>
            <a:pPr marL="269875" indent="-269875">
              <a:buFontTx/>
              <a:buBlip>
                <a:blip r:embed="rId2"/>
              </a:buBlip>
            </a:pPr>
            <a:r>
              <a:rPr lang="de-DE" sz="2000" dirty="0">
                <a:solidFill>
                  <a:srgbClr val="27338B"/>
                </a:solidFill>
              </a:rPr>
              <a:t>Lehrkräfte und Fachkräfte für soziale Arbeit der Schule (z. B. </a:t>
            </a:r>
            <a:r>
              <a:rPr lang="de-DE" sz="2000" dirty="0" err="1">
                <a:solidFill>
                  <a:srgbClr val="27338B"/>
                </a:solidFill>
              </a:rPr>
              <a:t>BerEbs</a:t>
            </a:r>
            <a:r>
              <a:rPr lang="de-DE" sz="2000" dirty="0">
                <a:solidFill>
                  <a:srgbClr val="27338B"/>
                </a:solidFill>
              </a:rPr>
              <a:t>)</a:t>
            </a:r>
          </a:p>
          <a:p>
            <a:pPr marL="269875" indent="-269875">
              <a:buFontTx/>
              <a:buBlip>
                <a:blip r:embed="rId2"/>
              </a:buBlip>
            </a:pPr>
            <a:r>
              <a:rPr lang="de-DE" sz="2000" dirty="0">
                <a:solidFill>
                  <a:srgbClr val="27338B"/>
                </a:solidFill>
              </a:rPr>
              <a:t>Beratungskraft der Agentur für Arbeit</a:t>
            </a:r>
          </a:p>
          <a:p>
            <a:pPr marL="269875" indent="-269875">
              <a:buFontTx/>
              <a:buBlip>
                <a:blip r:embed="rId2"/>
              </a:buBlip>
            </a:pPr>
            <a:r>
              <a:rPr lang="de-DE" sz="2000" dirty="0">
                <a:solidFill>
                  <a:srgbClr val="27338B"/>
                </a:solidFill>
              </a:rPr>
              <a:t>IHK, HWK, …</a:t>
            </a:r>
          </a:p>
        </p:txBody>
      </p:sp>
    </p:spTree>
    <p:extLst>
      <p:ext uri="{BB962C8B-B14F-4D97-AF65-F5344CB8AC3E}">
        <p14:creationId xmlns:p14="http://schemas.microsoft.com/office/powerpoint/2010/main" val="218487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162580-F9EB-FD9D-FC11-2067A6209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9645" y="2077755"/>
            <a:ext cx="11179146" cy="410268"/>
          </a:xfrm>
        </p:spPr>
        <p:txBody>
          <a:bodyPr>
            <a:normAutofit lnSpcReduction="10000"/>
          </a:bodyPr>
          <a:lstStyle/>
          <a:p>
            <a:r>
              <a:rPr lang="de-DE" dirty="0"/>
              <a:t>Schulische Beratung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E65AB1-E7D0-09C8-A920-A4B1A0F156A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06576" y="2826829"/>
            <a:ext cx="6010461" cy="3182930"/>
          </a:xfrm>
        </p:spPr>
        <p:txBody>
          <a:bodyPr>
            <a:normAutofit/>
          </a:bodyPr>
          <a:lstStyle/>
          <a:p>
            <a:r>
              <a:rPr lang="de-DE" sz="2000" b="1" dirty="0">
                <a:solidFill>
                  <a:srgbClr val="27338B"/>
                </a:solidFill>
              </a:rPr>
              <a:t>Aufgaben</a:t>
            </a:r>
          </a:p>
          <a:p>
            <a:pPr marL="269875" indent="-269875">
              <a:buBlip>
                <a:blip r:embed="rId2"/>
              </a:buBlip>
            </a:pPr>
            <a:r>
              <a:rPr lang="de-DE" sz="2000" u="sng" dirty="0">
                <a:solidFill>
                  <a:srgbClr val="27338B"/>
                </a:solidFill>
              </a:rPr>
              <a:t>Schüler*innen identifizieren, die Beratung benötigen und an Beratungskräfte der Agentur vermitteln</a:t>
            </a:r>
          </a:p>
          <a:p>
            <a:pPr marL="269875" indent="-269875">
              <a:buBlip>
                <a:blip r:embed="rId2"/>
              </a:buBlip>
            </a:pPr>
            <a:r>
              <a:rPr lang="de-DE" sz="2000" dirty="0">
                <a:solidFill>
                  <a:srgbClr val="27338B"/>
                </a:solidFill>
              </a:rPr>
              <a:t>Eltern einbeziehen</a:t>
            </a:r>
          </a:p>
          <a:p>
            <a:pPr marL="269875" indent="-269875">
              <a:buBlip>
                <a:blip r:embed="rId2"/>
              </a:buBlip>
            </a:pPr>
            <a:r>
              <a:rPr lang="de-DE" sz="2000" dirty="0">
                <a:solidFill>
                  <a:srgbClr val="27338B"/>
                </a:solidFill>
              </a:rPr>
              <a:t>Ergebnis im Beratungsprotokoll festhalten und im Berufswahlpass ablegen</a:t>
            </a:r>
          </a:p>
          <a:p>
            <a:pPr marL="269875" indent="-269875">
              <a:buBlip>
                <a:blip r:embed="rId2"/>
              </a:buBlip>
            </a:pPr>
            <a:r>
              <a:rPr lang="de-DE" sz="2000" dirty="0">
                <a:solidFill>
                  <a:srgbClr val="27338B"/>
                </a:solidFill>
              </a:rPr>
              <a:t>Austausch mit Beratungskraft der Agentur für Arbeit</a:t>
            </a:r>
          </a:p>
          <a:p>
            <a:endParaRPr lang="de-DE" sz="2000" dirty="0">
              <a:solidFill>
                <a:srgbClr val="27338B"/>
              </a:solidFill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58C6A77-7D88-E3D4-DE81-BDE57682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Übergangsmanagement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EE37E9C-23E4-379D-23E9-428D21D11D8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645" y="902314"/>
            <a:ext cx="506899" cy="666478"/>
          </a:xfrm>
          <a:prstGeom prst="rect">
            <a:avLst/>
          </a:prstGeom>
        </p:spPr>
      </p:pic>
      <p:pic>
        <p:nvPicPr>
          <p:cNvPr id="7" name="Grafik 6" descr="Ein Bild, das Küchengeräte, Licht enthält.&#10;&#10;Automatisch generierte Beschreibung">
            <a:extLst>
              <a:ext uri="{FF2B5EF4-FFF2-40B4-BE49-F238E27FC236}">
                <a16:creationId xmlns:a16="http://schemas.microsoft.com/office/drawing/2014/main" id="{76F525C5-98B2-E0D1-D8A4-5CEA3E4A1AD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0846" y="980781"/>
            <a:ext cx="978870" cy="52627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B4F9979-2DC9-419E-CC32-E67EF968029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7381" y="5526512"/>
            <a:ext cx="483247" cy="483247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EA000C6F-243A-9AF0-14EC-F30420A0B928}"/>
              </a:ext>
            </a:extLst>
          </p:cNvPr>
          <p:cNvSpPr txBox="1"/>
          <p:nvPr/>
        </p:nvSpPr>
        <p:spPr>
          <a:xfrm>
            <a:off x="7445493" y="5526512"/>
            <a:ext cx="427950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https://www.kommunale-koordinierung.com/standardelemente/beratung/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3D7A2FF-9848-2CA7-3D29-4DA021FBAF41}"/>
              </a:ext>
            </a:extLst>
          </p:cNvPr>
          <p:cNvSpPr txBox="1"/>
          <p:nvPr/>
        </p:nvSpPr>
        <p:spPr>
          <a:xfrm>
            <a:off x="2732213" y="1048821"/>
            <a:ext cx="741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2733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Prozessorientierte schulische Beratung initiieren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716C98F4-15BC-5DDD-A0E1-9D4F85D06B5B}"/>
              </a:ext>
            </a:extLst>
          </p:cNvPr>
          <p:cNvSpPr txBox="1">
            <a:spLocks/>
          </p:cNvSpPr>
          <p:nvPr/>
        </p:nvSpPr>
        <p:spPr>
          <a:xfrm>
            <a:off x="6695268" y="2909486"/>
            <a:ext cx="4973524" cy="222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tabLst/>
              <a:defRPr sz="16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19138" indent="-2619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55700" indent="-241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tabLst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b="1" dirty="0">
                <a:solidFill>
                  <a:srgbClr val="27338B"/>
                </a:solidFill>
              </a:rPr>
              <a:t>Wer berät?</a:t>
            </a:r>
          </a:p>
          <a:p>
            <a:pPr marL="269875" indent="-269875">
              <a:buFontTx/>
              <a:buBlip>
                <a:blip r:embed="rId2"/>
              </a:buBlip>
            </a:pPr>
            <a:r>
              <a:rPr lang="de-DE" sz="2000" dirty="0">
                <a:solidFill>
                  <a:srgbClr val="27338B"/>
                </a:solidFill>
              </a:rPr>
              <a:t>Lehrkräfte und Fachkräfte für soziale Arbeit der Schule (z. B. </a:t>
            </a:r>
            <a:r>
              <a:rPr lang="de-DE" sz="2000" dirty="0" err="1">
                <a:solidFill>
                  <a:srgbClr val="27338B"/>
                </a:solidFill>
              </a:rPr>
              <a:t>BerEbs</a:t>
            </a:r>
            <a:r>
              <a:rPr lang="de-DE" sz="2000" dirty="0">
                <a:solidFill>
                  <a:srgbClr val="27338B"/>
                </a:solidFill>
              </a:rPr>
              <a:t>)</a:t>
            </a:r>
          </a:p>
          <a:p>
            <a:pPr marL="269875" indent="-269875">
              <a:buFontTx/>
              <a:buBlip>
                <a:blip r:embed="rId2"/>
              </a:buBlip>
            </a:pPr>
            <a:r>
              <a:rPr lang="de-DE" sz="2000" dirty="0">
                <a:solidFill>
                  <a:srgbClr val="27338B"/>
                </a:solidFill>
              </a:rPr>
              <a:t>Beratungskraft der Agentur für Arbeit</a:t>
            </a:r>
          </a:p>
          <a:p>
            <a:pPr marL="269875" indent="-269875">
              <a:buFontTx/>
              <a:buBlip>
                <a:blip r:embed="rId2"/>
              </a:buBlip>
            </a:pPr>
            <a:r>
              <a:rPr lang="de-DE" sz="2000" dirty="0">
                <a:solidFill>
                  <a:srgbClr val="27338B"/>
                </a:solidFill>
              </a:rPr>
              <a:t>IHK, HWK, …</a:t>
            </a:r>
          </a:p>
        </p:txBody>
      </p:sp>
    </p:spTree>
    <p:extLst>
      <p:ext uri="{BB962C8B-B14F-4D97-AF65-F5344CB8AC3E}">
        <p14:creationId xmlns:p14="http://schemas.microsoft.com/office/powerpoint/2010/main" val="2505992063"/>
      </p:ext>
    </p:extLst>
  </p:cSld>
  <p:clrMapOvr>
    <a:masterClrMapping/>
  </p:clrMapOvr>
</p:sld>
</file>

<file path=ppt/theme/theme1.xml><?xml version="1.0" encoding="utf-8"?>
<a:theme xmlns:a="http://schemas.openxmlformats.org/drawingml/2006/main" name="KOK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587A879F-F822-46C5-8F52-496589D996E3}" vid="{126AAFA6-95DD-466F-8E4F-40BD28E753F4}"/>
    </a:ext>
  </a:extLst>
</a:theme>
</file>

<file path=ppt/theme/theme2.xml><?xml version="1.0" encoding="utf-8"?>
<a:theme xmlns:a="http://schemas.openxmlformats.org/drawingml/2006/main" name="DTBO La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587A879F-F822-46C5-8F52-496589D996E3}" vid="{9B974635-2050-4558-A549-F0EC52A0676D}"/>
    </a:ext>
  </a:extLst>
</a:theme>
</file>

<file path=ppt/theme/theme3.xml><?xml version="1.0" encoding="utf-8"?>
<a:theme xmlns:a="http://schemas.openxmlformats.org/drawingml/2006/main" name="DTBO kur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587A879F-F822-46C5-8F52-496589D996E3}" vid="{7DA6CF48-D7CD-4BCF-9117-9996D506890E}"/>
    </a:ext>
  </a:extLst>
</a:theme>
</file>

<file path=ppt/theme/theme4.xml><?xml version="1.0" encoding="utf-8"?>
<a:theme xmlns:a="http://schemas.openxmlformats.org/drawingml/2006/main" name="DÜPB La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587A879F-F822-46C5-8F52-496589D996E3}" vid="{71308984-E3B4-4585-81CD-3EEFF82300ED}"/>
    </a:ext>
  </a:extLst>
</a:theme>
</file>

<file path=ppt/theme/theme5.xml><?xml version="1.0" encoding="utf-8"?>
<a:theme xmlns:a="http://schemas.openxmlformats.org/drawingml/2006/main" name="DÜPB Kur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587A879F-F822-46C5-8F52-496589D996E3}" vid="{4EDA1E49-3512-4F85-9234-A2FDDE032A1F}"/>
    </a:ext>
  </a:extLst>
</a:theme>
</file>

<file path=ppt/theme/theme6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07c648-54b4-4cde-8d6f-5b20acc905bc" xsi:nil="true"/>
    <lcf76f155ced4ddcb4097134ff3c332f xmlns="622349e5-e8d6-4c2b-9994-2cbbe46e60f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989156FAB7904C8D5F4281BE861A4B" ma:contentTypeVersion="16" ma:contentTypeDescription="Ein neues Dokument erstellen." ma:contentTypeScope="" ma:versionID="36ebfbc1a112b3e3ea8faba51f411914">
  <xsd:schema xmlns:xsd="http://www.w3.org/2001/XMLSchema" xmlns:xs="http://www.w3.org/2001/XMLSchema" xmlns:p="http://schemas.microsoft.com/office/2006/metadata/properties" xmlns:ns2="622349e5-e8d6-4c2b-9994-2cbbe46e60f4" xmlns:ns3="f207c648-54b4-4cde-8d6f-5b20acc905bc" targetNamespace="http://schemas.microsoft.com/office/2006/metadata/properties" ma:root="true" ma:fieldsID="028f40d20a25603218bae3225d7463a5" ns2:_="" ns3:_="">
    <xsd:import namespace="622349e5-e8d6-4c2b-9994-2cbbe46e60f4"/>
    <xsd:import namespace="f207c648-54b4-4cde-8d6f-5b20acc905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2349e5-e8d6-4c2b-9994-2cbbe46e60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84efc9bf-49f7-4e02-90f0-149fbb6f9a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7c648-54b4-4cde-8d6f-5b20acc905b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910e5d2-0a36-40d0-9839-1a6f648791ef}" ma:internalName="TaxCatchAll" ma:showField="CatchAllData" ma:web="f207c648-54b4-4cde-8d6f-5b20acc905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FE2B29-F2E3-48FF-810B-835A652B964C}">
  <ds:schemaRefs>
    <ds:schemaRef ds:uri="622349e5-e8d6-4c2b-9994-2cbbe46e60f4"/>
    <ds:schemaRef ds:uri="f207c648-54b4-4cde-8d6f-5b20acc905b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AD3465D-C55B-44C1-B96D-5F74154A51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2349e5-e8d6-4c2b-9994-2cbbe46e60f4"/>
    <ds:schemaRef ds:uri="f207c648-54b4-4cde-8d6f-5b20acc905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E575B6-CA47-4E39-A511-75966DB091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16-9_KOKO</Template>
  <TotalTime>0</TotalTime>
  <Words>1041</Words>
  <Application>Microsoft Office PowerPoint</Application>
  <PresentationFormat>Breitbild</PresentationFormat>
  <Paragraphs>227</Paragraphs>
  <Slides>14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14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Verdana</vt:lpstr>
      <vt:lpstr>KOKO</vt:lpstr>
      <vt:lpstr>DTBO Lang</vt:lpstr>
      <vt:lpstr>DTBO kurz</vt:lpstr>
      <vt:lpstr>DÜPB Lang</vt:lpstr>
      <vt:lpstr>DÜPB Kurz</vt:lpstr>
      <vt:lpstr>Schulische prozessorientierte Begleitung und Beratung</vt:lpstr>
      <vt:lpstr>PowerPoint-Präsentation</vt:lpstr>
      <vt:lpstr>PowerPoint-Präsentation</vt:lpstr>
      <vt:lpstr>Schulische prozessbegleitende Begleitung und Beratung</vt:lpstr>
      <vt:lpstr>Schulische prozessbegleitende Begleitung und Beratung</vt:lpstr>
      <vt:lpstr>Schulische prozessbegleitende Begleitung und Beratung</vt:lpstr>
      <vt:lpstr>Schulische prozessbegleitende Begleitung und Beratung</vt:lpstr>
      <vt:lpstr>Schulische prozessbegleitende Begleitung und Beratung</vt:lpstr>
      <vt:lpstr>Übergangsmanagement</vt:lpstr>
      <vt:lpstr>Schulische prozessbegleitende Begleitung und Beratung</vt:lpstr>
      <vt:lpstr>PowerPoint-Präsentation</vt:lpstr>
      <vt:lpstr>Schulische prozessbegleitende Begleitung und Beratung</vt:lpstr>
      <vt:lpstr>Schulische prozessbegleitende Begleitung und Beratung</vt:lpstr>
      <vt:lpstr>Schulische prozessbegleitende Begleitung und Beratung</vt:lpstr>
    </vt:vector>
  </TitlesOfParts>
  <Company>ITK Rheinland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im Layout der Kommunalen Koordinierung</dc:title>
  <dc:creator>Scheid, Ute</dc:creator>
  <cp:lastModifiedBy>Scheid, Ute</cp:lastModifiedBy>
  <cp:revision>37</cp:revision>
  <cp:lastPrinted>2022-07-12T09:44:03Z</cp:lastPrinted>
  <dcterms:created xsi:type="dcterms:W3CDTF">2022-07-12T07:19:47Z</dcterms:created>
  <dcterms:modified xsi:type="dcterms:W3CDTF">2022-08-19T06:29:33Z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0x0101007A989156FAB7904C8D5F4281BE861A4B</vt:lpwstr>
  </property>
  <property fmtid="{D5CDD505-2E9C-101B-9397-08002B2CF9AE}" pid="3" name="MediaServiceImageTags">
    <vt:lpwstr/>
  </property>
</Properties>
</file>