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3.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4.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92" r:id="rId5"/>
    <p:sldMasterId id="2147483752" r:id="rId6"/>
    <p:sldMasterId id="2147483712" r:id="rId7"/>
    <p:sldMasterId id="2147483732" r:id="rId8"/>
  </p:sldMasterIdLst>
  <p:notesMasterIdLst>
    <p:notesMasterId r:id="rId28"/>
  </p:notesMasterIdLst>
  <p:sldIdLst>
    <p:sldId id="368" r:id="rId9"/>
    <p:sldId id="537" r:id="rId10"/>
    <p:sldId id="398" r:id="rId11"/>
    <p:sldId id="372" r:id="rId12"/>
    <p:sldId id="399" r:id="rId13"/>
    <p:sldId id="373" r:id="rId14"/>
    <p:sldId id="472" r:id="rId15"/>
    <p:sldId id="474" r:id="rId16"/>
    <p:sldId id="374" r:id="rId17"/>
    <p:sldId id="287" r:id="rId18"/>
    <p:sldId id="332" r:id="rId19"/>
    <p:sldId id="283" r:id="rId20"/>
    <p:sldId id="370" r:id="rId21"/>
    <p:sldId id="394" r:id="rId22"/>
    <p:sldId id="395" r:id="rId23"/>
    <p:sldId id="539" r:id="rId24"/>
    <p:sldId id="538" r:id="rId25"/>
    <p:sldId id="540" r:id="rId26"/>
    <p:sldId id="388" r:id="rId2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338A"/>
    <a:srgbClr val="27338B"/>
    <a:srgbClr val="E4014B"/>
    <a:srgbClr val="AFCA0A"/>
    <a:srgbClr val="F49200"/>
    <a:srgbClr val="FFF9F5"/>
    <a:srgbClr val="F1FAFF"/>
    <a:srgbClr val="0BBB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D5ED2F-4DD3-45A2-BCDF-3B9D2EBE659B}" v="6" dt="2022-08-01T08:39:56.161"/>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29" autoAdjust="0"/>
    <p:restoredTop sz="94694"/>
  </p:normalViewPr>
  <p:slideViewPr>
    <p:cSldViewPr snapToGrid="0" snapToObjects="1">
      <p:cViewPr varScale="1">
        <p:scale>
          <a:sx n="123" d="100"/>
          <a:sy n="123" d="100"/>
        </p:scale>
        <p:origin x="696" y="86"/>
      </p:cViewPr>
      <p:guideLst/>
    </p:cSldViewPr>
  </p:slideViewPr>
  <p:notesTextViewPr>
    <p:cViewPr>
      <p:scale>
        <a:sx n="1" d="1"/>
        <a:sy n="1" d="1"/>
      </p:scale>
      <p:origin x="0" y="0"/>
    </p:cViewPr>
  </p:notesTextViewPr>
  <p:sorterViewPr>
    <p:cViewPr>
      <p:scale>
        <a:sx n="100" d="100"/>
        <a:sy n="100" d="100"/>
      </p:scale>
      <p:origin x="0" y="-17098"/>
    </p:cViewPr>
  </p:sorterViewPr>
  <p:notesViewPr>
    <p:cSldViewPr snapToGrid="0" snapToObjects="1">
      <p:cViewPr varScale="1">
        <p:scale>
          <a:sx n="134" d="100"/>
          <a:sy n="134" d="100"/>
        </p:scale>
        <p:origin x="5280"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viewProps" Target="viewProps.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te Scheid" userId="e14644aa-4ff4-45be-be81-ba0656d30d79" providerId="ADAL" clId="{0AE5D5F6-5278-4808-B54B-7343F7459772}"/>
    <pc:docChg chg="undo redo custSel addSld delSld modSld sldOrd">
      <pc:chgData name="Ute Scheid" userId="e14644aa-4ff4-45be-be81-ba0656d30d79" providerId="ADAL" clId="{0AE5D5F6-5278-4808-B54B-7343F7459772}" dt="2022-07-21T09:03:21.192" v="869" actId="14100"/>
      <pc:docMkLst>
        <pc:docMk/>
      </pc:docMkLst>
      <pc:sldChg chg="modSp mod">
        <pc:chgData name="Ute Scheid" userId="e14644aa-4ff4-45be-be81-ba0656d30d79" providerId="ADAL" clId="{0AE5D5F6-5278-4808-B54B-7343F7459772}" dt="2022-07-21T07:38:30.450" v="257" actId="20577"/>
        <pc:sldMkLst>
          <pc:docMk/>
          <pc:sldMk cId="2317265968" sldId="260"/>
        </pc:sldMkLst>
        <pc:spChg chg="mod">
          <ac:chgData name="Ute Scheid" userId="e14644aa-4ff4-45be-be81-ba0656d30d79" providerId="ADAL" clId="{0AE5D5F6-5278-4808-B54B-7343F7459772}" dt="2022-07-21T07:37:03.313" v="14" actId="20577"/>
          <ac:spMkLst>
            <pc:docMk/>
            <pc:sldMk cId="2317265968" sldId="260"/>
            <ac:spMk id="2" creationId="{34A45A36-41E1-604D-913D-14B079F26BEB}"/>
          </ac:spMkLst>
        </pc:spChg>
        <pc:spChg chg="mod">
          <ac:chgData name="Ute Scheid" userId="e14644aa-4ff4-45be-be81-ba0656d30d79" providerId="ADAL" clId="{0AE5D5F6-5278-4808-B54B-7343F7459772}" dt="2022-07-21T07:38:30.450" v="257" actId="20577"/>
          <ac:spMkLst>
            <pc:docMk/>
            <pc:sldMk cId="2317265968" sldId="260"/>
            <ac:spMk id="3" creationId="{527A9586-0CB2-F44E-A32E-B5366CFD10BB}"/>
          </ac:spMkLst>
        </pc:spChg>
      </pc:sldChg>
      <pc:sldChg chg="del mod modShow">
        <pc:chgData name="Ute Scheid" userId="e14644aa-4ff4-45be-be81-ba0656d30d79" providerId="ADAL" clId="{0AE5D5F6-5278-4808-B54B-7343F7459772}" dt="2022-07-21T08:45:02.803" v="704" actId="47"/>
        <pc:sldMkLst>
          <pc:docMk/>
          <pc:sldMk cId="148659260" sldId="268"/>
        </pc:sldMkLst>
      </pc:sldChg>
      <pc:sldChg chg="ord">
        <pc:chgData name="Ute Scheid" userId="e14644aa-4ff4-45be-be81-ba0656d30d79" providerId="ADAL" clId="{0AE5D5F6-5278-4808-B54B-7343F7459772}" dt="2022-07-21T08:48:09.628" v="763"/>
        <pc:sldMkLst>
          <pc:docMk/>
          <pc:sldMk cId="2493653503" sldId="273"/>
        </pc:sldMkLst>
      </pc:sldChg>
      <pc:sldChg chg="ord">
        <pc:chgData name="Ute Scheid" userId="e14644aa-4ff4-45be-be81-ba0656d30d79" providerId="ADAL" clId="{0AE5D5F6-5278-4808-B54B-7343F7459772}" dt="2022-07-21T09:02:57.141" v="868"/>
        <pc:sldMkLst>
          <pc:docMk/>
          <pc:sldMk cId="1066287995" sldId="277"/>
        </pc:sldMkLst>
      </pc:sldChg>
      <pc:sldChg chg="ord">
        <pc:chgData name="Ute Scheid" userId="e14644aa-4ff4-45be-be81-ba0656d30d79" providerId="ADAL" clId="{0AE5D5F6-5278-4808-B54B-7343F7459772}" dt="2022-07-21T08:45:19.424" v="706"/>
        <pc:sldMkLst>
          <pc:docMk/>
          <pc:sldMk cId="1005249556" sldId="362"/>
        </pc:sldMkLst>
      </pc:sldChg>
      <pc:sldChg chg="addSp delSp modSp mod ord">
        <pc:chgData name="Ute Scheid" userId="e14644aa-4ff4-45be-be81-ba0656d30d79" providerId="ADAL" clId="{0AE5D5F6-5278-4808-B54B-7343F7459772}" dt="2022-07-21T08:45:30.093" v="708"/>
        <pc:sldMkLst>
          <pc:docMk/>
          <pc:sldMk cId="4239740737" sldId="363"/>
        </pc:sldMkLst>
        <pc:spChg chg="add del mod">
          <ac:chgData name="Ute Scheid" userId="e14644aa-4ff4-45be-be81-ba0656d30d79" providerId="ADAL" clId="{0AE5D5F6-5278-4808-B54B-7343F7459772}" dt="2022-07-21T07:39:54.460" v="266" actId="14100"/>
          <ac:spMkLst>
            <pc:docMk/>
            <pc:sldMk cId="4239740737" sldId="363"/>
            <ac:spMk id="5" creationId="{00000000-0000-0000-0000-000000000000}"/>
          </ac:spMkLst>
        </pc:spChg>
        <pc:spChg chg="mod">
          <ac:chgData name="Ute Scheid" userId="e14644aa-4ff4-45be-be81-ba0656d30d79" providerId="ADAL" clId="{0AE5D5F6-5278-4808-B54B-7343F7459772}" dt="2022-07-21T07:40:07.973" v="267" actId="14100"/>
          <ac:spMkLst>
            <pc:docMk/>
            <pc:sldMk cId="4239740737" sldId="363"/>
            <ac:spMk id="6" creationId="{00000000-0000-0000-0000-000000000000}"/>
          </ac:spMkLst>
        </pc:spChg>
        <pc:spChg chg="add del mod">
          <ac:chgData name="Ute Scheid" userId="e14644aa-4ff4-45be-be81-ba0656d30d79" providerId="ADAL" clId="{0AE5D5F6-5278-4808-B54B-7343F7459772}" dt="2022-07-21T07:39:35.262" v="262" actId="478"/>
          <ac:spMkLst>
            <pc:docMk/>
            <pc:sldMk cId="4239740737" sldId="363"/>
            <ac:spMk id="7" creationId="{4B0A535D-1993-0490-19B8-4BC119732275}"/>
          </ac:spMkLst>
        </pc:spChg>
        <pc:picChg chg="add mod">
          <ac:chgData name="Ute Scheid" userId="e14644aa-4ff4-45be-be81-ba0656d30d79" providerId="ADAL" clId="{0AE5D5F6-5278-4808-B54B-7343F7459772}" dt="2022-07-21T07:40:43.041" v="271" actId="1076"/>
          <ac:picMkLst>
            <pc:docMk/>
            <pc:sldMk cId="4239740737" sldId="363"/>
            <ac:picMk id="2" creationId="{590310BE-C1F0-6CF2-9467-8B3878640D27}"/>
          </ac:picMkLst>
        </pc:picChg>
      </pc:sldChg>
      <pc:sldChg chg="addSp delSp modSp mod ord">
        <pc:chgData name="Ute Scheid" userId="e14644aa-4ff4-45be-be81-ba0656d30d79" providerId="ADAL" clId="{0AE5D5F6-5278-4808-B54B-7343F7459772}" dt="2022-07-21T07:42:40.319" v="287" actId="1076"/>
        <pc:sldMkLst>
          <pc:docMk/>
          <pc:sldMk cId="476287280" sldId="389"/>
        </pc:sldMkLst>
        <pc:spChg chg="mod">
          <ac:chgData name="Ute Scheid" userId="e14644aa-4ff4-45be-be81-ba0656d30d79" providerId="ADAL" clId="{0AE5D5F6-5278-4808-B54B-7343F7459772}" dt="2022-07-21T07:42:16.124" v="280" actId="1076"/>
          <ac:spMkLst>
            <pc:docMk/>
            <pc:sldMk cId="476287280" sldId="389"/>
            <ac:spMk id="3" creationId="{795B84A2-DD7C-4541-97F9-AD6915F95BDE}"/>
          </ac:spMkLst>
        </pc:spChg>
        <pc:picChg chg="add mod">
          <ac:chgData name="Ute Scheid" userId="e14644aa-4ff4-45be-be81-ba0656d30d79" providerId="ADAL" clId="{0AE5D5F6-5278-4808-B54B-7343F7459772}" dt="2022-07-21T07:42:40.319" v="287" actId="1076"/>
          <ac:picMkLst>
            <pc:docMk/>
            <pc:sldMk cId="476287280" sldId="389"/>
            <ac:picMk id="4" creationId="{9EA9E68F-A075-D8CD-4F16-59413E19E04B}"/>
          </ac:picMkLst>
        </pc:picChg>
        <pc:picChg chg="mod">
          <ac:chgData name="Ute Scheid" userId="e14644aa-4ff4-45be-be81-ba0656d30d79" providerId="ADAL" clId="{0AE5D5F6-5278-4808-B54B-7343F7459772}" dt="2022-07-21T07:42:38.853" v="286" actId="1076"/>
          <ac:picMkLst>
            <pc:docMk/>
            <pc:sldMk cId="476287280" sldId="389"/>
            <ac:picMk id="5" creationId="{E088B1E8-14D2-AB1F-32B5-6ED57A35877D}"/>
          </ac:picMkLst>
        </pc:picChg>
        <pc:picChg chg="del">
          <ac:chgData name="Ute Scheid" userId="e14644aa-4ff4-45be-be81-ba0656d30d79" providerId="ADAL" clId="{0AE5D5F6-5278-4808-B54B-7343F7459772}" dt="2022-07-21T07:41:56.543" v="275" actId="478"/>
          <ac:picMkLst>
            <pc:docMk/>
            <pc:sldMk cId="476287280" sldId="389"/>
            <ac:picMk id="7" creationId="{8E9E805F-A60C-620C-0B4C-32E31731BFF8}"/>
          </ac:picMkLst>
        </pc:picChg>
      </pc:sldChg>
      <pc:sldChg chg="del">
        <pc:chgData name="Ute Scheid" userId="e14644aa-4ff4-45be-be81-ba0656d30d79" providerId="ADAL" clId="{0AE5D5F6-5278-4808-B54B-7343F7459772}" dt="2022-07-21T07:48:27.087" v="363" actId="47"/>
        <pc:sldMkLst>
          <pc:docMk/>
          <pc:sldMk cId="2632622759" sldId="397"/>
        </pc:sldMkLst>
      </pc:sldChg>
      <pc:sldChg chg="modSp new mod">
        <pc:chgData name="Ute Scheid" userId="e14644aa-4ff4-45be-be81-ba0656d30d79" providerId="ADAL" clId="{0AE5D5F6-5278-4808-B54B-7343F7459772}" dt="2022-07-21T07:48:16.356" v="362" actId="27636"/>
        <pc:sldMkLst>
          <pc:docMk/>
          <pc:sldMk cId="903640670" sldId="398"/>
        </pc:sldMkLst>
        <pc:spChg chg="mod">
          <ac:chgData name="Ute Scheid" userId="e14644aa-4ff4-45be-be81-ba0656d30d79" providerId="ADAL" clId="{0AE5D5F6-5278-4808-B54B-7343F7459772}" dt="2022-07-21T07:48:16.356" v="362" actId="27636"/>
          <ac:spMkLst>
            <pc:docMk/>
            <pc:sldMk cId="903640670" sldId="398"/>
            <ac:spMk id="2" creationId="{7CDCF123-9D3B-F0F5-8E6B-FDBB11FA8FA3}"/>
          </ac:spMkLst>
        </pc:spChg>
        <pc:spChg chg="mod">
          <ac:chgData name="Ute Scheid" userId="e14644aa-4ff4-45be-be81-ba0656d30d79" providerId="ADAL" clId="{0AE5D5F6-5278-4808-B54B-7343F7459772}" dt="2022-07-21T07:44:44.635" v="327" actId="20577"/>
          <ac:spMkLst>
            <pc:docMk/>
            <pc:sldMk cId="903640670" sldId="398"/>
            <ac:spMk id="3" creationId="{44BCC206-C4CD-C8CF-EC07-AEABE07B9362}"/>
          </ac:spMkLst>
        </pc:spChg>
      </pc:sldChg>
      <pc:sldChg chg="addSp delSp modSp new mod modClrScheme chgLayout">
        <pc:chgData name="Ute Scheid" userId="e14644aa-4ff4-45be-be81-ba0656d30d79" providerId="ADAL" clId="{0AE5D5F6-5278-4808-B54B-7343F7459772}" dt="2022-07-21T08:32:50.210" v="443" actId="20577"/>
        <pc:sldMkLst>
          <pc:docMk/>
          <pc:sldMk cId="1879651367" sldId="399"/>
        </pc:sldMkLst>
        <pc:spChg chg="del mod ord">
          <ac:chgData name="Ute Scheid" userId="e14644aa-4ff4-45be-be81-ba0656d30d79" providerId="ADAL" clId="{0AE5D5F6-5278-4808-B54B-7343F7459772}" dt="2022-07-21T07:49:03.179" v="365" actId="700"/>
          <ac:spMkLst>
            <pc:docMk/>
            <pc:sldMk cId="1879651367" sldId="399"/>
            <ac:spMk id="2" creationId="{C6F0C138-02C2-C177-108E-62512A68EBF4}"/>
          </ac:spMkLst>
        </pc:spChg>
        <pc:spChg chg="del mod ord">
          <ac:chgData name="Ute Scheid" userId="e14644aa-4ff4-45be-be81-ba0656d30d79" providerId="ADAL" clId="{0AE5D5F6-5278-4808-B54B-7343F7459772}" dt="2022-07-21T07:49:03.179" v="365" actId="700"/>
          <ac:spMkLst>
            <pc:docMk/>
            <pc:sldMk cId="1879651367" sldId="399"/>
            <ac:spMk id="3" creationId="{09C50C1F-F0AC-C283-0DC2-46D1474173B3}"/>
          </ac:spMkLst>
        </pc:spChg>
        <pc:spChg chg="add mod ord">
          <ac:chgData name="Ute Scheid" userId="e14644aa-4ff4-45be-be81-ba0656d30d79" providerId="ADAL" clId="{0AE5D5F6-5278-4808-B54B-7343F7459772}" dt="2022-07-21T08:32:50.210" v="443" actId="20577"/>
          <ac:spMkLst>
            <pc:docMk/>
            <pc:sldMk cId="1879651367" sldId="399"/>
            <ac:spMk id="4" creationId="{5C8519CD-FBE9-868F-EB84-77240B3D0174}"/>
          </ac:spMkLst>
        </pc:spChg>
        <pc:spChg chg="add mod ord">
          <ac:chgData name="Ute Scheid" userId="e14644aa-4ff4-45be-be81-ba0656d30d79" providerId="ADAL" clId="{0AE5D5F6-5278-4808-B54B-7343F7459772}" dt="2022-07-21T07:52:18.893" v="394" actId="6549"/>
          <ac:spMkLst>
            <pc:docMk/>
            <pc:sldMk cId="1879651367" sldId="399"/>
            <ac:spMk id="5" creationId="{892859DB-037A-BF6F-E63C-1C4729CC47C0}"/>
          </ac:spMkLst>
        </pc:spChg>
        <pc:spChg chg="add mod ord">
          <ac:chgData name="Ute Scheid" userId="e14644aa-4ff4-45be-be81-ba0656d30d79" providerId="ADAL" clId="{0AE5D5F6-5278-4808-B54B-7343F7459772}" dt="2022-07-21T07:52:28.853" v="395" actId="1076"/>
          <ac:spMkLst>
            <pc:docMk/>
            <pc:sldMk cId="1879651367" sldId="399"/>
            <ac:spMk id="6" creationId="{02CE0888-8952-F378-BB21-A399AB378EAE}"/>
          </ac:spMkLst>
        </pc:spChg>
        <pc:spChg chg="add mod ord">
          <ac:chgData name="Ute Scheid" userId="e14644aa-4ff4-45be-be81-ba0656d30d79" providerId="ADAL" clId="{0AE5D5F6-5278-4808-B54B-7343F7459772}" dt="2022-07-21T07:54:18.840" v="403" actId="1076"/>
          <ac:spMkLst>
            <pc:docMk/>
            <pc:sldMk cId="1879651367" sldId="399"/>
            <ac:spMk id="7" creationId="{DC3840CA-2C75-357F-9427-2B073D00B129}"/>
          </ac:spMkLst>
        </pc:spChg>
        <pc:spChg chg="add del mod ord">
          <ac:chgData name="Ute Scheid" userId="e14644aa-4ff4-45be-be81-ba0656d30d79" providerId="ADAL" clId="{0AE5D5F6-5278-4808-B54B-7343F7459772}" dt="2022-07-21T07:51:06.242" v="380"/>
          <ac:spMkLst>
            <pc:docMk/>
            <pc:sldMk cId="1879651367" sldId="399"/>
            <ac:spMk id="8" creationId="{2F1A83D5-B7CE-5FEE-F97E-2FAB16B19BF1}"/>
          </ac:spMkLst>
        </pc:spChg>
        <pc:picChg chg="add mod">
          <ac:chgData name="Ute Scheid" userId="e14644aa-4ff4-45be-be81-ba0656d30d79" providerId="ADAL" clId="{0AE5D5F6-5278-4808-B54B-7343F7459772}" dt="2022-07-21T07:53:52.367" v="400" actId="1076"/>
          <ac:picMkLst>
            <pc:docMk/>
            <pc:sldMk cId="1879651367" sldId="399"/>
            <ac:picMk id="9" creationId="{BE725BED-0A4C-E74B-0A0C-66D25C4AB651}"/>
          </ac:picMkLst>
        </pc:picChg>
      </pc:sldChg>
      <pc:sldChg chg="del">
        <pc:chgData name="Ute Scheid" userId="e14644aa-4ff4-45be-be81-ba0656d30d79" providerId="ADAL" clId="{0AE5D5F6-5278-4808-B54B-7343F7459772}" dt="2022-07-21T08:41:38.981" v="611" actId="47"/>
        <pc:sldMkLst>
          <pc:docMk/>
          <pc:sldMk cId="220511780" sldId="442"/>
        </pc:sldMkLst>
      </pc:sldChg>
      <pc:sldChg chg="modSp del mod">
        <pc:chgData name="Ute Scheid" userId="e14644aa-4ff4-45be-be81-ba0656d30d79" providerId="ADAL" clId="{0AE5D5F6-5278-4808-B54B-7343F7459772}" dt="2022-07-21T08:42:44.323" v="654" actId="47"/>
        <pc:sldMkLst>
          <pc:docMk/>
          <pc:sldMk cId="661881173" sldId="443"/>
        </pc:sldMkLst>
        <pc:spChg chg="mod">
          <ac:chgData name="Ute Scheid" userId="e14644aa-4ff4-45be-be81-ba0656d30d79" providerId="ADAL" clId="{0AE5D5F6-5278-4808-B54B-7343F7459772}" dt="2022-07-21T08:42:13.637" v="648" actId="21"/>
          <ac:spMkLst>
            <pc:docMk/>
            <pc:sldMk cId="661881173" sldId="443"/>
            <ac:spMk id="3" creationId="{00000000-0000-0000-0000-000000000000}"/>
          </ac:spMkLst>
        </pc:spChg>
      </pc:sldChg>
      <pc:sldChg chg="modSp del mod">
        <pc:chgData name="Ute Scheid" userId="e14644aa-4ff4-45be-be81-ba0656d30d79" providerId="ADAL" clId="{0AE5D5F6-5278-4808-B54B-7343F7459772}" dt="2022-07-21T08:44:39.261" v="703" actId="47"/>
        <pc:sldMkLst>
          <pc:docMk/>
          <pc:sldMk cId="3529970702" sldId="445"/>
        </pc:sldMkLst>
        <pc:spChg chg="mod">
          <ac:chgData name="Ute Scheid" userId="e14644aa-4ff4-45be-be81-ba0656d30d79" providerId="ADAL" clId="{0AE5D5F6-5278-4808-B54B-7343F7459772}" dt="2022-07-21T08:43:45.676" v="684" actId="21"/>
          <ac:spMkLst>
            <pc:docMk/>
            <pc:sldMk cId="3529970702" sldId="445"/>
            <ac:spMk id="3" creationId="{00000000-0000-0000-0000-000000000000}"/>
          </ac:spMkLst>
        </pc:spChg>
      </pc:sldChg>
      <pc:sldChg chg="modSp del mod">
        <pc:chgData name="Ute Scheid" userId="e14644aa-4ff4-45be-be81-ba0656d30d79" providerId="ADAL" clId="{0AE5D5F6-5278-4808-B54B-7343F7459772}" dt="2022-07-21T08:47:55.186" v="761" actId="47"/>
        <pc:sldMkLst>
          <pc:docMk/>
          <pc:sldMk cId="817483685" sldId="446"/>
        </pc:sldMkLst>
        <pc:spChg chg="mod">
          <ac:chgData name="Ute Scheid" userId="e14644aa-4ff4-45be-be81-ba0656d30d79" providerId="ADAL" clId="{0AE5D5F6-5278-4808-B54B-7343F7459772}" dt="2022-07-21T08:46:42.187" v="746" actId="21"/>
          <ac:spMkLst>
            <pc:docMk/>
            <pc:sldMk cId="817483685" sldId="446"/>
            <ac:spMk id="3" creationId="{00000000-0000-0000-0000-000000000000}"/>
          </ac:spMkLst>
        </pc:spChg>
        <pc:spChg chg="mod">
          <ac:chgData name="Ute Scheid" userId="e14644aa-4ff4-45be-be81-ba0656d30d79" providerId="ADAL" clId="{0AE5D5F6-5278-4808-B54B-7343F7459772}" dt="2022-07-21T08:46:57.014" v="749" actId="21"/>
          <ac:spMkLst>
            <pc:docMk/>
            <pc:sldMk cId="817483685" sldId="446"/>
            <ac:spMk id="5" creationId="{00000000-0000-0000-0000-000000000000}"/>
          </ac:spMkLst>
        </pc:spChg>
        <pc:spChg chg="mod">
          <ac:chgData name="Ute Scheid" userId="e14644aa-4ff4-45be-be81-ba0656d30d79" providerId="ADAL" clId="{0AE5D5F6-5278-4808-B54B-7343F7459772}" dt="2022-07-21T08:47:14.765" v="754" actId="21"/>
          <ac:spMkLst>
            <pc:docMk/>
            <pc:sldMk cId="817483685" sldId="446"/>
            <ac:spMk id="6" creationId="{00000000-0000-0000-0000-000000000000}"/>
          </ac:spMkLst>
        </pc:spChg>
        <pc:spChg chg="mod">
          <ac:chgData name="Ute Scheid" userId="e14644aa-4ff4-45be-be81-ba0656d30d79" providerId="ADAL" clId="{0AE5D5F6-5278-4808-B54B-7343F7459772}" dt="2022-07-21T08:47:32.765" v="758" actId="21"/>
          <ac:spMkLst>
            <pc:docMk/>
            <pc:sldMk cId="817483685" sldId="446"/>
            <ac:spMk id="7" creationId="{00000000-0000-0000-0000-000000000000}"/>
          </ac:spMkLst>
        </pc:spChg>
      </pc:sldChg>
      <pc:sldChg chg="del">
        <pc:chgData name="Ute Scheid" userId="e14644aa-4ff4-45be-be81-ba0656d30d79" providerId="ADAL" clId="{0AE5D5F6-5278-4808-B54B-7343F7459772}" dt="2022-07-21T08:39:49.701" v="584" actId="47"/>
        <pc:sldMkLst>
          <pc:docMk/>
          <pc:sldMk cId="3899125974" sldId="453"/>
        </pc:sldMkLst>
      </pc:sldChg>
      <pc:sldChg chg="modSp add del mod">
        <pc:chgData name="Ute Scheid" userId="e14644aa-4ff4-45be-be81-ba0656d30d79" providerId="ADAL" clId="{0AE5D5F6-5278-4808-B54B-7343F7459772}" dt="2022-07-21T07:54:28.998" v="404" actId="47"/>
        <pc:sldMkLst>
          <pc:docMk/>
          <pc:sldMk cId="2541883555" sldId="470"/>
        </pc:sldMkLst>
        <pc:spChg chg="mod">
          <ac:chgData name="Ute Scheid" userId="e14644aa-4ff4-45be-be81-ba0656d30d79" providerId="ADAL" clId="{0AE5D5F6-5278-4808-B54B-7343F7459772}" dt="2022-07-21T07:51:20.715" v="383" actId="1076"/>
          <ac:spMkLst>
            <pc:docMk/>
            <pc:sldMk cId="2541883555" sldId="470"/>
            <ac:spMk id="6" creationId="{14D9F674-0F27-4685-B336-1B8EBB02C7D3}"/>
          </ac:spMkLst>
        </pc:spChg>
      </pc:sldChg>
      <pc:sldChg chg="del">
        <pc:chgData name="Ute Scheid" userId="e14644aa-4ff4-45be-be81-ba0656d30d79" providerId="ADAL" clId="{0AE5D5F6-5278-4808-B54B-7343F7459772}" dt="2022-07-21T08:37:01.278" v="536" actId="47"/>
        <pc:sldMkLst>
          <pc:docMk/>
          <pc:sldMk cId="2809940457" sldId="470"/>
        </pc:sldMkLst>
      </pc:sldChg>
      <pc:sldChg chg="addSp delSp modSp new mod modClrScheme chgLayout">
        <pc:chgData name="Ute Scheid" userId="e14644aa-4ff4-45be-be81-ba0656d30d79" providerId="ADAL" clId="{0AE5D5F6-5278-4808-B54B-7343F7459772}" dt="2022-07-21T08:36:55.788" v="535" actId="255"/>
        <pc:sldMkLst>
          <pc:docMk/>
          <pc:sldMk cId="3721483086" sldId="471"/>
        </pc:sldMkLst>
        <pc:spChg chg="add mod ord">
          <ac:chgData name="Ute Scheid" userId="e14644aa-4ff4-45be-be81-ba0656d30d79" providerId="ADAL" clId="{0AE5D5F6-5278-4808-B54B-7343F7459772}" dt="2022-07-21T08:34:47.237" v="493" actId="700"/>
          <ac:spMkLst>
            <pc:docMk/>
            <pc:sldMk cId="3721483086" sldId="471"/>
            <ac:spMk id="2" creationId="{812A3BCC-851F-918C-50C6-1F14883D7B25}"/>
          </ac:spMkLst>
        </pc:spChg>
        <pc:spChg chg="add del mod">
          <ac:chgData name="Ute Scheid" userId="e14644aa-4ff4-45be-be81-ba0656d30d79" providerId="ADAL" clId="{0AE5D5F6-5278-4808-B54B-7343F7459772}" dt="2022-07-21T08:34:47.237" v="493" actId="700"/>
          <ac:spMkLst>
            <pc:docMk/>
            <pc:sldMk cId="3721483086" sldId="471"/>
            <ac:spMk id="3" creationId="{A2C18BA5-D862-0971-141A-A1D22C6471AD}"/>
          </ac:spMkLst>
        </pc:spChg>
        <pc:spChg chg="add del mod ord">
          <ac:chgData name="Ute Scheid" userId="e14644aa-4ff4-45be-be81-ba0656d30d79" providerId="ADAL" clId="{0AE5D5F6-5278-4808-B54B-7343F7459772}" dt="2022-07-21T08:34:47.237" v="493" actId="700"/>
          <ac:spMkLst>
            <pc:docMk/>
            <pc:sldMk cId="3721483086" sldId="471"/>
            <ac:spMk id="4" creationId="{DDDD1C4A-9049-BBDB-22FC-732862F71444}"/>
          </ac:spMkLst>
        </pc:spChg>
        <pc:spChg chg="add mod ord">
          <ac:chgData name="Ute Scheid" userId="e14644aa-4ff4-45be-be81-ba0656d30d79" providerId="ADAL" clId="{0AE5D5F6-5278-4808-B54B-7343F7459772}" dt="2022-07-21T08:36:55.788" v="535" actId="255"/>
          <ac:spMkLst>
            <pc:docMk/>
            <pc:sldMk cId="3721483086" sldId="471"/>
            <ac:spMk id="5" creationId="{8285C10F-DE6B-283E-B553-E5E6AC99972A}"/>
          </ac:spMkLst>
        </pc:spChg>
      </pc:sldChg>
      <pc:sldChg chg="addSp delSp modSp new mod chgLayout">
        <pc:chgData name="Ute Scheid" userId="e14644aa-4ff4-45be-be81-ba0656d30d79" providerId="ADAL" clId="{0AE5D5F6-5278-4808-B54B-7343F7459772}" dt="2022-07-21T08:39:43.970" v="583" actId="20577"/>
        <pc:sldMkLst>
          <pc:docMk/>
          <pc:sldMk cId="993366816" sldId="472"/>
        </pc:sldMkLst>
        <pc:spChg chg="del">
          <ac:chgData name="Ute Scheid" userId="e14644aa-4ff4-45be-be81-ba0656d30d79" providerId="ADAL" clId="{0AE5D5F6-5278-4808-B54B-7343F7459772}" dt="2022-07-21T08:37:25.767" v="538" actId="700"/>
          <ac:spMkLst>
            <pc:docMk/>
            <pc:sldMk cId="993366816" sldId="472"/>
            <ac:spMk id="2" creationId="{75C17599-D279-C4CA-580C-0921CE144052}"/>
          </ac:spMkLst>
        </pc:spChg>
        <pc:spChg chg="del">
          <ac:chgData name="Ute Scheid" userId="e14644aa-4ff4-45be-be81-ba0656d30d79" providerId="ADAL" clId="{0AE5D5F6-5278-4808-B54B-7343F7459772}" dt="2022-07-21T08:37:25.767" v="538" actId="700"/>
          <ac:spMkLst>
            <pc:docMk/>
            <pc:sldMk cId="993366816" sldId="472"/>
            <ac:spMk id="3" creationId="{5E9A3940-0B51-B794-1897-7EC41B7C54C2}"/>
          </ac:spMkLst>
        </pc:spChg>
        <pc:spChg chg="add mod ord">
          <ac:chgData name="Ute Scheid" userId="e14644aa-4ff4-45be-be81-ba0656d30d79" providerId="ADAL" clId="{0AE5D5F6-5278-4808-B54B-7343F7459772}" dt="2022-07-21T08:37:46.563" v="564" actId="20577"/>
          <ac:spMkLst>
            <pc:docMk/>
            <pc:sldMk cId="993366816" sldId="472"/>
            <ac:spMk id="4" creationId="{E7700B65-7FB2-8D53-7E65-6C1D9F9CE45C}"/>
          </ac:spMkLst>
        </pc:spChg>
        <pc:spChg chg="add mod ord">
          <ac:chgData name="Ute Scheid" userId="e14644aa-4ff4-45be-be81-ba0656d30d79" providerId="ADAL" clId="{0AE5D5F6-5278-4808-B54B-7343F7459772}" dt="2022-07-21T08:39:43.970" v="583" actId="20577"/>
          <ac:spMkLst>
            <pc:docMk/>
            <pc:sldMk cId="993366816" sldId="472"/>
            <ac:spMk id="5" creationId="{B3D5FCBE-A081-4BB6-F09F-BDB6317627FE}"/>
          </ac:spMkLst>
        </pc:spChg>
      </pc:sldChg>
      <pc:sldChg chg="addSp delSp modSp new mod ord chgLayout">
        <pc:chgData name="Ute Scheid" userId="e14644aa-4ff4-45be-be81-ba0656d30d79" providerId="ADAL" clId="{0AE5D5F6-5278-4808-B54B-7343F7459772}" dt="2022-07-21T08:41:35.456" v="610"/>
        <pc:sldMkLst>
          <pc:docMk/>
          <pc:sldMk cId="2025731073" sldId="473"/>
        </pc:sldMkLst>
        <pc:spChg chg="del">
          <ac:chgData name="Ute Scheid" userId="e14644aa-4ff4-45be-be81-ba0656d30d79" providerId="ADAL" clId="{0AE5D5F6-5278-4808-B54B-7343F7459772}" dt="2022-07-21T08:40:32.116" v="586" actId="700"/>
          <ac:spMkLst>
            <pc:docMk/>
            <pc:sldMk cId="2025731073" sldId="473"/>
            <ac:spMk id="2" creationId="{EAFCDB34-27A1-2794-E53A-5B0260C70BB6}"/>
          </ac:spMkLst>
        </pc:spChg>
        <pc:spChg chg="del">
          <ac:chgData name="Ute Scheid" userId="e14644aa-4ff4-45be-be81-ba0656d30d79" providerId="ADAL" clId="{0AE5D5F6-5278-4808-B54B-7343F7459772}" dt="2022-07-21T08:40:32.116" v="586" actId="700"/>
          <ac:spMkLst>
            <pc:docMk/>
            <pc:sldMk cId="2025731073" sldId="473"/>
            <ac:spMk id="3" creationId="{8E41A88E-DC85-ACDE-B336-2315D7FA4DBD}"/>
          </ac:spMkLst>
        </pc:spChg>
        <pc:spChg chg="add mod ord">
          <ac:chgData name="Ute Scheid" userId="e14644aa-4ff4-45be-be81-ba0656d30d79" providerId="ADAL" clId="{0AE5D5F6-5278-4808-B54B-7343F7459772}" dt="2022-07-21T08:40:38.795" v="605" actId="20577"/>
          <ac:spMkLst>
            <pc:docMk/>
            <pc:sldMk cId="2025731073" sldId="473"/>
            <ac:spMk id="4" creationId="{0FAEB51C-0FCD-FAC2-A5E2-759448E916B7}"/>
          </ac:spMkLst>
        </pc:spChg>
        <pc:spChg chg="add mod ord">
          <ac:chgData name="Ute Scheid" userId="e14644aa-4ff4-45be-be81-ba0656d30d79" providerId="ADAL" clId="{0AE5D5F6-5278-4808-B54B-7343F7459772}" dt="2022-07-21T08:41:22.926" v="608" actId="207"/>
          <ac:spMkLst>
            <pc:docMk/>
            <pc:sldMk cId="2025731073" sldId="473"/>
            <ac:spMk id="5" creationId="{D60668B3-7856-2EC9-61B1-9CBA5743B504}"/>
          </ac:spMkLst>
        </pc:spChg>
      </pc:sldChg>
      <pc:sldChg chg="modSp new mod">
        <pc:chgData name="Ute Scheid" userId="e14644aa-4ff4-45be-be81-ba0656d30d79" providerId="ADAL" clId="{0AE5D5F6-5278-4808-B54B-7343F7459772}" dt="2022-07-21T08:42:38.798" v="653" actId="207"/>
        <pc:sldMkLst>
          <pc:docMk/>
          <pc:sldMk cId="1494159028" sldId="474"/>
        </pc:sldMkLst>
        <pc:spChg chg="mod">
          <ac:chgData name="Ute Scheid" userId="e14644aa-4ff4-45be-be81-ba0656d30d79" providerId="ADAL" clId="{0AE5D5F6-5278-4808-B54B-7343F7459772}" dt="2022-07-21T08:42:38.798" v="653" actId="207"/>
          <ac:spMkLst>
            <pc:docMk/>
            <pc:sldMk cId="1494159028" sldId="474"/>
            <ac:spMk id="2" creationId="{823583EA-E812-269C-382B-9C5102224CC2}"/>
          </ac:spMkLst>
        </pc:spChg>
        <pc:spChg chg="mod">
          <ac:chgData name="Ute Scheid" userId="e14644aa-4ff4-45be-be81-ba0656d30d79" providerId="ADAL" clId="{0AE5D5F6-5278-4808-B54B-7343F7459772}" dt="2022-07-21T08:42:05.712" v="647" actId="20577"/>
          <ac:spMkLst>
            <pc:docMk/>
            <pc:sldMk cId="1494159028" sldId="474"/>
            <ac:spMk id="3" creationId="{DBBC7BF4-A5A4-41C3-BE01-56A019938079}"/>
          </ac:spMkLst>
        </pc:spChg>
      </pc:sldChg>
      <pc:sldChg chg="modSp new mod">
        <pc:chgData name="Ute Scheid" userId="e14644aa-4ff4-45be-be81-ba0656d30d79" providerId="ADAL" clId="{0AE5D5F6-5278-4808-B54B-7343F7459772}" dt="2022-07-21T08:44:31.994" v="702" actId="113"/>
        <pc:sldMkLst>
          <pc:docMk/>
          <pc:sldMk cId="1085938001" sldId="475"/>
        </pc:sldMkLst>
        <pc:spChg chg="mod">
          <ac:chgData name="Ute Scheid" userId="e14644aa-4ff4-45be-be81-ba0656d30d79" providerId="ADAL" clId="{0AE5D5F6-5278-4808-B54B-7343F7459772}" dt="2022-07-21T08:44:31.994" v="702" actId="113"/>
          <ac:spMkLst>
            <pc:docMk/>
            <pc:sldMk cId="1085938001" sldId="475"/>
            <ac:spMk id="2" creationId="{46159B76-321D-4D68-73DA-C5907102FF1E}"/>
          </ac:spMkLst>
        </pc:spChg>
        <pc:spChg chg="mod">
          <ac:chgData name="Ute Scheid" userId="e14644aa-4ff4-45be-be81-ba0656d30d79" providerId="ADAL" clId="{0AE5D5F6-5278-4808-B54B-7343F7459772}" dt="2022-07-21T08:43:27.213" v="674" actId="20577"/>
          <ac:spMkLst>
            <pc:docMk/>
            <pc:sldMk cId="1085938001" sldId="475"/>
            <ac:spMk id="3" creationId="{1FE3546D-D34A-84B0-6737-2577E43D4EBA}"/>
          </ac:spMkLst>
        </pc:spChg>
      </pc:sldChg>
      <pc:sldChg chg="addSp modSp new mod modClrScheme chgLayout">
        <pc:chgData name="Ute Scheid" userId="e14644aa-4ff4-45be-be81-ba0656d30d79" providerId="ADAL" clId="{0AE5D5F6-5278-4808-B54B-7343F7459772}" dt="2022-07-21T08:50:20.225" v="821" actId="20577"/>
        <pc:sldMkLst>
          <pc:docMk/>
          <pc:sldMk cId="2106953759" sldId="476"/>
        </pc:sldMkLst>
        <pc:spChg chg="add mod ord">
          <ac:chgData name="Ute Scheid" userId="e14644aa-4ff4-45be-be81-ba0656d30d79" providerId="ADAL" clId="{0AE5D5F6-5278-4808-B54B-7343F7459772}" dt="2022-07-21T08:49:01.455" v="766" actId="700"/>
          <ac:spMkLst>
            <pc:docMk/>
            <pc:sldMk cId="2106953759" sldId="476"/>
            <ac:spMk id="2" creationId="{CC0BF66D-29BE-E02B-9AA3-D1224181DA4B}"/>
          </ac:spMkLst>
        </pc:spChg>
        <pc:spChg chg="add mod ord">
          <ac:chgData name="Ute Scheid" userId="e14644aa-4ff4-45be-be81-ba0656d30d79" providerId="ADAL" clId="{0AE5D5F6-5278-4808-B54B-7343F7459772}" dt="2022-07-21T08:50:20.225" v="821" actId="20577"/>
          <ac:spMkLst>
            <pc:docMk/>
            <pc:sldMk cId="2106953759" sldId="476"/>
            <ac:spMk id="3" creationId="{9E12C09B-2B37-1405-CA93-3C1D28813D77}"/>
          </ac:spMkLst>
        </pc:spChg>
      </pc:sldChg>
      <pc:sldChg chg="addSp delSp modSp new del mod modClrScheme chgLayout">
        <pc:chgData name="Ute Scheid" userId="e14644aa-4ff4-45be-be81-ba0656d30d79" providerId="ADAL" clId="{0AE5D5F6-5278-4808-B54B-7343F7459772}" dt="2022-07-21T08:59:28.538" v="866" actId="47"/>
        <pc:sldMkLst>
          <pc:docMk/>
          <pc:sldMk cId="3210200083" sldId="477"/>
        </pc:sldMkLst>
        <pc:spChg chg="del mod ord">
          <ac:chgData name="Ute Scheid" userId="e14644aa-4ff4-45be-be81-ba0656d30d79" providerId="ADAL" clId="{0AE5D5F6-5278-4808-B54B-7343F7459772}" dt="2022-07-21T08:51:20.669" v="823" actId="700"/>
          <ac:spMkLst>
            <pc:docMk/>
            <pc:sldMk cId="3210200083" sldId="477"/>
            <ac:spMk id="2" creationId="{43D9508D-9834-E582-D6DD-1C57C6298AB0}"/>
          </ac:spMkLst>
        </pc:spChg>
        <pc:spChg chg="del mod ord">
          <ac:chgData name="Ute Scheid" userId="e14644aa-4ff4-45be-be81-ba0656d30d79" providerId="ADAL" clId="{0AE5D5F6-5278-4808-B54B-7343F7459772}" dt="2022-07-21T08:51:20.669" v="823" actId="700"/>
          <ac:spMkLst>
            <pc:docMk/>
            <pc:sldMk cId="3210200083" sldId="477"/>
            <ac:spMk id="3" creationId="{F704D793-2AE4-E6F2-658E-FB3E0391E5DC}"/>
          </ac:spMkLst>
        </pc:spChg>
        <pc:spChg chg="add mod ord">
          <ac:chgData name="Ute Scheid" userId="e14644aa-4ff4-45be-be81-ba0656d30d79" providerId="ADAL" clId="{0AE5D5F6-5278-4808-B54B-7343F7459772}" dt="2022-07-21T08:51:20.669" v="823" actId="700"/>
          <ac:spMkLst>
            <pc:docMk/>
            <pc:sldMk cId="3210200083" sldId="477"/>
            <ac:spMk id="4" creationId="{B475816E-0EC4-958F-8E5E-2C62EAC05515}"/>
          </ac:spMkLst>
        </pc:spChg>
        <pc:spChg chg="add mod ord">
          <ac:chgData name="Ute Scheid" userId="e14644aa-4ff4-45be-be81-ba0656d30d79" providerId="ADAL" clId="{0AE5D5F6-5278-4808-B54B-7343F7459772}" dt="2022-07-21T08:51:20.669" v="823" actId="700"/>
          <ac:spMkLst>
            <pc:docMk/>
            <pc:sldMk cId="3210200083" sldId="477"/>
            <ac:spMk id="5" creationId="{4BAC19AA-BAB2-D925-4D95-376169C6CB71}"/>
          </ac:spMkLst>
        </pc:spChg>
        <pc:spChg chg="add del mod ord">
          <ac:chgData name="Ute Scheid" userId="e14644aa-4ff4-45be-be81-ba0656d30d79" providerId="ADAL" clId="{0AE5D5F6-5278-4808-B54B-7343F7459772}" dt="2022-07-21T08:52:55.231" v="824" actId="22"/>
          <ac:spMkLst>
            <pc:docMk/>
            <pc:sldMk cId="3210200083" sldId="477"/>
            <ac:spMk id="6" creationId="{3E2C5D96-5245-CCFB-0F10-FFBDCB57EB80}"/>
          </ac:spMkLst>
        </pc:spChg>
        <pc:spChg chg="add mod ord">
          <ac:chgData name="Ute Scheid" userId="e14644aa-4ff4-45be-be81-ba0656d30d79" providerId="ADAL" clId="{0AE5D5F6-5278-4808-B54B-7343F7459772}" dt="2022-07-21T08:51:20.669" v="823" actId="700"/>
          <ac:spMkLst>
            <pc:docMk/>
            <pc:sldMk cId="3210200083" sldId="477"/>
            <ac:spMk id="7" creationId="{57FD7BDA-DD4A-51DE-E796-BD65BF9795DD}"/>
          </ac:spMkLst>
        </pc:spChg>
        <pc:picChg chg="add mod ord modCrop">
          <ac:chgData name="Ute Scheid" userId="e14644aa-4ff4-45be-be81-ba0656d30d79" providerId="ADAL" clId="{0AE5D5F6-5278-4808-B54B-7343F7459772}" dt="2022-07-21T08:53:31.570" v="829" actId="1076"/>
          <ac:picMkLst>
            <pc:docMk/>
            <pc:sldMk cId="3210200083" sldId="477"/>
            <ac:picMk id="9" creationId="{108A354A-1D7F-1F8F-E999-AEAED9AA41D9}"/>
          </ac:picMkLst>
        </pc:picChg>
      </pc:sldChg>
      <pc:sldChg chg="addSp delSp modSp new mod">
        <pc:chgData name="Ute Scheid" userId="e14644aa-4ff4-45be-be81-ba0656d30d79" providerId="ADAL" clId="{0AE5D5F6-5278-4808-B54B-7343F7459772}" dt="2022-07-21T08:55:04.780" v="856" actId="14100"/>
        <pc:sldMkLst>
          <pc:docMk/>
          <pc:sldMk cId="3937191111" sldId="478"/>
        </pc:sldMkLst>
        <pc:spChg chg="del">
          <ac:chgData name="Ute Scheid" userId="e14644aa-4ff4-45be-be81-ba0656d30d79" providerId="ADAL" clId="{0AE5D5F6-5278-4808-B54B-7343F7459772}" dt="2022-07-21T08:53:42.423" v="831" actId="22"/>
          <ac:spMkLst>
            <pc:docMk/>
            <pc:sldMk cId="3937191111" sldId="478"/>
            <ac:spMk id="2" creationId="{1325A1E6-2350-19D7-4C04-F66ABC31478C}"/>
          </ac:spMkLst>
        </pc:spChg>
        <pc:spChg chg="mod">
          <ac:chgData name="Ute Scheid" userId="e14644aa-4ff4-45be-be81-ba0656d30d79" providerId="ADAL" clId="{0AE5D5F6-5278-4808-B54B-7343F7459772}" dt="2022-07-21T08:53:54.376" v="848" actId="20577"/>
          <ac:spMkLst>
            <pc:docMk/>
            <pc:sldMk cId="3937191111" sldId="478"/>
            <ac:spMk id="3" creationId="{443D05DD-635C-1C69-968C-989FF1B89694}"/>
          </ac:spMkLst>
        </pc:spChg>
        <pc:picChg chg="add mod ord">
          <ac:chgData name="Ute Scheid" userId="e14644aa-4ff4-45be-be81-ba0656d30d79" providerId="ADAL" clId="{0AE5D5F6-5278-4808-B54B-7343F7459772}" dt="2022-07-21T08:55:04.780" v="856" actId="14100"/>
          <ac:picMkLst>
            <pc:docMk/>
            <pc:sldMk cId="3937191111" sldId="478"/>
            <ac:picMk id="5" creationId="{CCE78026-BADF-FAC9-5F51-45DCE02A6484}"/>
          </ac:picMkLst>
        </pc:picChg>
      </pc:sldChg>
      <pc:sldChg chg="addSp delSp modSp add mod">
        <pc:chgData name="Ute Scheid" userId="e14644aa-4ff4-45be-be81-ba0656d30d79" providerId="ADAL" clId="{0AE5D5F6-5278-4808-B54B-7343F7459772}" dt="2022-07-21T08:54:58.295" v="854" actId="14100"/>
        <pc:sldMkLst>
          <pc:docMk/>
          <pc:sldMk cId="2040136982" sldId="479"/>
        </pc:sldMkLst>
        <pc:spChg chg="add del mod">
          <ac:chgData name="Ute Scheid" userId="e14644aa-4ff4-45be-be81-ba0656d30d79" providerId="ADAL" clId="{0AE5D5F6-5278-4808-B54B-7343F7459772}" dt="2022-07-21T08:54:49.924" v="852" actId="22"/>
          <ac:spMkLst>
            <pc:docMk/>
            <pc:sldMk cId="2040136982" sldId="479"/>
            <ac:spMk id="4" creationId="{5A021967-C6FD-B823-2D94-EBFC27D7E1C8}"/>
          </ac:spMkLst>
        </pc:spChg>
        <pc:picChg chg="del">
          <ac:chgData name="Ute Scheid" userId="e14644aa-4ff4-45be-be81-ba0656d30d79" providerId="ADAL" clId="{0AE5D5F6-5278-4808-B54B-7343F7459772}" dt="2022-07-21T08:54:11.203" v="850" actId="478"/>
          <ac:picMkLst>
            <pc:docMk/>
            <pc:sldMk cId="2040136982" sldId="479"/>
            <ac:picMk id="5" creationId="{CCE78026-BADF-FAC9-5F51-45DCE02A6484}"/>
          </ac:picMkLst>
        </pc:picChg>
        <pc:picChg chg="add mod ord">
          <ac:chgData name="Ute Scheid" userId="e14644aa-4ff4-45be-be81-ba0656d30d79" providerId="ADAL" clId="{0AE5D5F6-5278-4808-B54B-7343F7459772}" dt="2022-07-21T08:54:58.295" v="854" actId="14100"/>
          <ac:picMkLst>
            <pc:docMk/>
            <pc:sldMk cId="2040136982" sldId="479"/>
            <ac:picMk id="7" creationId="{E193048C-ED10-96D9-72F9-4CFAF783964F}"/>
          </ac:picMkLst>
        </pc:picChg>
      </pc:sldChg>
      <pc:sldChg chg="addSp delSp modSp add mod">
        <pc:chgData name="Ute Scheid" userId="e14644aa-4ff4-45be-be81-ba0656d30d79" providerId="ADAL" clId="{0AE5D5F6-5278-4808-B54B-7343F7459772}" dt="2022-07-21T08:56:20.841" v="861" actId="14100"/>
        <pc:sldMkLst>
          <pc:docMk/>
          <pc:sldMk cId="3803257479" sldId="480"/>
        </pc:sldMkLst>
        <pc:spChg chg="add del mod">
          <ac:chgData name="Ute Scheid" userId="e14644aa-4ff4-45be-be81-ba0656d30d79" providerId="ADAL" clId="{0AE5D5F6-5278-4808-B54B-7343F7459772}" dt="2022-07-21T08:56:15.364" v="859" actId="22"/>
          <ac:spMkLst>
            <pc:docMk/>
            <pc:sldMk cId="3803257479" sldId="480"/>
            <ac:spMk id="4" creationId="{654846B6-F3DE-CC0F-3139-5609CEA7C411}"/>
          </ac:spMkLst>
        </pc:spChg>
        <pc:picChg chg="add mod ord">
          <ac:chgData name="Ute Scheid" userId="e14644aa-4ff4-45be-be81-ba0656d30d79" providerId="ADAL" clId="{0AE5D5F6-5278-4808-B54B-7343F7459772}" dt="2022-07-21T08:56:20.841" v="861" actId="14100"/>
          <ac:picMkLst>
            <pc:docMk/>
            <pc:sldMk cId="3803257479" sldId="480"/>
            <ac:picMk id="6" creationId="{C6D04134-93EA-9563-1645-04060E10E40E}"/>
          </ac:picMkLst>
        </pc:picChg>
        <pc:picChg chg="del">
          <ac:chgData name="Ute Scheid" userId="e14644aa-4ff4-45be-be81-ba0656d30d79" providerId="ADAL" clId="{0AE5D5F6-5278-4808-B54B-7343F7459772}" dt="2022-07-21T08:55:16.082" v="858" actId="478"/>
          <ac:picMkLst>
            <pc:docMk/>
            <pc:sldMk cId="3803257479" sldId="480"/>
            <ac:picMk id="7" creationId="{E193048C-ED10-96D9-72F9-4CFAF783964F}"/>
          </ac:picMkLst>
        </pc:picChg>
      </pc:sldChg>
      <pc:sldChg chg="addSp delSp modSp add mod">
        <pc:chgData name="Ute Scheid" userId="e14644aa-4ff4-45be-be81-ba0656d30d79" providerId="ADAL" clId="{0AE5D5F6-5278-4808-B54B-7343F7459772}" dt="2022-07-21T09:03:21.192" v="869" actId="14100"/>
        <pc:sldMkLst>
          <pc:docMk/>
          <pc:sldMk cId="3015253196" sldId="481"/>
        </pc:sldMkLst>
        <pc:spChg chg="add del mod">
          <ac:chgData name="Ute Scheid" userId="e14644aa-4ff4-45be-be81-ba0656d30d79" providerId="ADAL" clId="{0AE5D5F6-5278-4808-B54B-7343F7459772}" dt="2022-07-21T08:58:58.945" v="864" actId="22"/>
          <ac:spMkLst>
            <pc:docMk/>
            <pc:sldMk cId="3015253196" sldId="481"/>
            <ac:spMk id="4" creationId="{720C4D72-C1DD-DA63-E6E1-2222A095AF09}"/>
          </ac:spMkLst>
        </pc:spChg>
        <pc:picChg chg="del">
          <ac:chgData name="Ute Scheid" userId="e14644aa-4ff4-45be-be81-ba0656d30d79" providerId="ADAL" clId="{0AE5D5F6-5278-4808-B54B-7343F7459772}" dt="2022-07-21T08:58:54.263" v="863" actId="478"/>
          <ac:picMkLst>
            <pc:docMk/>
            <pc:sldMk cId="3015253196" sldId="481"/>
            <ac:picMk id="6" creationId="{C6D04134-93EA-9563-1645-04060E10E40E}"/>
          </ac:picMkLst>
        </pc:picChg>
        <pc:picChg chg="add mod ord">
          <ac:chgData name="Ute Scheid" userId="e14644aa-4ff4-45be-be81-ba0656d30d79" providerId="ADAL" clId="{0AE5D5F6-5278-4808-B54B-7343F7459772}" dt="2022-07-21T09:03:21.192" v="869" actId="14100"/>
          <ac:picMkLst>
            <pc:docMk/>
            <pc:sldMk cId="3015253196" sldId="481"/>
            <ac:picMk id="7" creationId="{81EBAADD-0AE0-FB28-4379-3067D07D6395}"/>
          </ac:picMkLst>
        </pc:picChg>
      </pc:sldChg>
      <pc:sldMasterChg chg="delSldLayout">
        <pc:chgData name="Ute Scheid" userId="e14644aa-4ff4-45be-be81-ba0656d30d79" providerId="ADAL" clId="{0AE5D5F6-5278-4808-B54B-7343F7459772}" dt="2022-07-21T08:47:55.186" v="761" actId="47"/>
        <pc:sldMasterMkLst>
          <pc:docMk/>
          <pc:sldMasterMk cId="3808370331" sldId="2147483648"/>
        </pc:sldMasterMkLst>
        <pc:sldLayoutChg chg="del">
          <pc:chgData name="Ute Scheid" userId="e14644aa-4ff4-45be-be81-ba0656d30d79" providerId="ADAL" clId="{0AE5D5F6-5278-4808-B54B-7343F7459772}" dt="2022-07-21T07:48:27.087" v="363" actId="47"/>
          <pc:sldLayoutMkLst>
            <pc:docMk/>
            <pc:sldMasterMk cId="3808370331" sldId="2147483648"/>
            <pc:sldLayoutMk cId="465656361" sldId="2147483774"/>
          </pc:sldLayoutMkLst>
        </pc:sldLayoutChg>
        <pc:sldLayoutChg chg="del">
          <pc:chgData name="Ute Scheid" userId="e14644aa-4ff4-45be-be81-ba0656d30d79" providerId="ADAL" clId="{0AE5D5F6-5278-4808-B54B-7343F7459772}" dt="2022-07-21T08:47:55.186" v="761" actId="47"/>
          <pc:sldLayoutMkLst>
            <pc:docMk/>
            <pc:sldMasterMk cId="3808370331" sldId="2147483648"/>
            <pc:sldLayoutMk cId="1589691773" sldId="2147483774"/>
          </pc:sldLayoutMkLst>
        </pc:sldLayoutChg>
        <pc:sldLayoutChg chg="del">
          <pc:chgData name="Ute Scheid" userId="e14644aa-4ff4-45be-be81-ba0656d30d79" providerId="ADAL" clId="{0AE5D5F6-5278-4808-B54B-7343F7459772}" dt="2022-07-21T07:54:28.998" v="404" actId="47"/>
          <pc:sldLayoutMkLst>
            <pc:docMk/>
            <pc:sldMasterMk cId="3808370331" sldId="2147483648"/>
            <pc:sldLayoutMk cId="3181361788" sldId="2147483774"/>
          </pc:sldLayoutMkLst>
        </pc:sldLayoutChg>
      </pc:sldMasterChg>
    </pc:docChg>
  </pc:docChgLst>
  <pc:docChgLst>
    <pc:chgData name="Ute Scheid" userId="e14644aa-4ff4-45be-be81-ba0656d30d79" providerId="ADAL" clId="{14D5ED2F-4DD3-45A2-BCDF-3B9D2EBE659B}"/>
    <pc:docChg chg="undo custSel addSld modSld">
      <pc:chgData name="Ute Scheid" userId="e14644aa-4ff4-45be-be81-ba0656d30d79" providerId="ADAL" clId="{14D5ED2F-4DD3-45A2-BCDF-3B9D2EBE659B}" dt="2022-08-01T08:40:30.973" v="876" actId="27636"/>
      <pc:docMkLst>
        <pc:docMk/>
      </pc:docMkLst>
      <pc:sldChg chg="addSp modSp add mod">
        <pc:chgData name="Ute Scheid" userId="e14644aa-4ff4-45be-be81-ba0656d30d79" providerId="ADAL" clId="{14D5ED2F-4DD3-45A2-BCDF-3B9D2EBE659B}" dt="2022-08-01T08:35:33.335" v="334"/>
        <pc:sldMkLst>
          <pc:docMk/>
          <pc:sldMk cId="2873724005" sldId="538"/>
        </pc:sldMkLst>
        <pc:spChg chg="mod">
          <ac:chgData name="Ute Scheid" userId="e14644aa-4ff4-45be-be81-ba0656d30d79" providerId="ADAL" clId="{14D5ED2F-4DD3-45A2-BCDF-3B9D2EBE659B}" dt="2022-08-01T08:32:41.506" v="315" actId="20577"/>
          <ac:spMkLst>
            <pc:docMk/>
            <pc:sldMk cId="2873724005" sldId="538"/>
            <ac:spMk id="2" creationId="{AD93E623-602A-B774-42D4-E4953B8234C0}"/>
          </ac:spMkLst>
        </pc:spChg>
        <pc:spChg chg="mod">
          <ac:chgData name="Ute Scheid" userId="e14644aa-4ff4-45be-be81-ba0656d30d79" providerId="ADAL" clId="{14D5ED2F-4DD3-45A2-BCDF-3B9D2EBE659B}" dt="2022-08-01T08:31:41.558" v="265" actId="1076"/>
          <ac:spMkLst>
            <pc:docMk/>
            <pc:sldMk cId="2873724005" sldId="538"/>
            <ac:spMk id="3" creationId="{62D0B9B1-CAAE-CA6B-BB7A-27843A35452F}"/>
          </ac:spMkLst>
        </pc:spChg>
        <pc:spChg chg="mod">
          <ac:chgData name="Ute Scheid" userId="e14644aa-4ff4-45be-be81-ba0656d30d79" providerId="ADAL" clId="{14D5ED2F-4DD3-45A2-BCDF-3B9D2EBE659B}" dt="2022-08-01T08:30:33.279" v="245" actId="207"/>
          <ac:spMkLst>
            <pc:docMk/>
            <pc:sldMk cId="2873724005" sldId="538"/>
            <ac:spMk id="4" creationId="{4ECA46B8-58BE-3338-F726-07A426A06AA9}"/>
          </ac:spMkLst>
        </pc:spChg>
        <pc:spChg chg="mod">
          <ac:chgData name="Ute Scheid" userId="e14644aa-4ff4-45be-be81-ba0656d30d79" providerId="ADAL" clId="{14D5ED2F-4DD3-45A2-BCDF-3B9D2EBE659B}" dt="2022-08-01T08:35:33.335" v="334"/>
          <ac:spMkLst>
            <pc:docMk/>
            <pc:sldMk cId="2873724005" sldId="538"/>
            <ac:spMk id="5" creationId="{ECE69FA8-23C2-7D93-BC48-79ED31E176FA}"/>
          </ac:spMkLst>
        </pc:spChg>
        <pc:spChg chg="mod">
          <ac:chgData name="Ute Scheid" userId="e14644aa-4ff4-45be-be81-ba0656d30d79" providerId="ADAL" clId="{14D5ED2F-4DD3-45A2-BCDF-3B9D2EBE659B}" dt="2022-08-01T08:31:32.249" v="264" actId="1076"/>
          <ac:spMkLst>
            <pc:docMk/>
            <pc:sldMk cId="2873724005" sldId="538"/>
            <ac:spMk id="6" creationId="{DF1BAC1B-AB40-461C-9B66-2C3BC6BA2B0D}"/>
          </ac:spMkLst>
        </pc:spChg>
        <pc:spChg chg="mod">
          <ac:chgData name="Ute Scheid" userId="e14644aa-4ff4-45be-be81-ba0656d30d79" providerId="ADAL" clId="{14D5ED2F-4DD3-45A2-BCDF-3B9D2EBE659B}" dt="2022-08-01T08:33:07.991" v="318" actId="14100"/>
          <ac:spMkLst>
            <pc:docMk/>
            <pc:sldMk cId="2873724005" sldId="538"/>
            <ac:spMk id="7" creationId="{C74338A2-35DD-ABEC-4E9B-652C35D30967}"/>
          </ac:spMkLst>
        </pc:spChg>
        <pc:spChg chg="mod">
          <ac:chgData name="Ute Scheid" userId="e14644aa-4ff4-45be-be81-ba0656d30d79" providerId="ADAL" clId="{14D5ED2F-4DD3-45A2-BCDF-3B9D2EBE659B}" dt="2022-08-01T08:32:29.178" v="274" actId="1076"/>
          <ac:spMkLst>
            <pc:docMk/>
            <pc:sldMk cId="2873724005" sldId="538"/>
            <ac:spMk id="8" creationId="{C8237265-EDA5-7EE2-76E2-2AD459B09AD8}"/>
          </ac:spMkLst>
        </pc:spChg>
        <pc:spChg chg="add mod">
          <ac:chgData name="Ute Scheid" userId="e14644aa-4ff4-45be-be81-ba0656d30d79" providerId="ADAL" clId="{14D5ED2F-4DD3-45A2-BCDF-3B9D2EBE659B}" dt="2022-08-01T08:32:14.836" v="272" actId="1076"/>
          <ac:spMkLst>
            <pc:docMk/>
            <pc:sldMk cId="2873724005" sldId="538"/>
            <ac:spMk id="9" creationId="{649514AB-EC2B-2296-7BA7-9BE7A1DD0A52}"/>
          </ac:spMkLst>
        </pc:spChg>
        <pc:spChg chg="add mod">
          <ac:chgData name="Ute Scheid" userId="e14644aa-4ff4-45be-be81-ba0656d30d79" providerId="ADAL" clId="{14D5ED2F-4DD3-45A2-BCDF-3B9D2EBE659B}" dt="2022-08-01T08:34:31.911" v="331" actId="27636"/>
          <ac:spMkLst>
            <pc:docMk/>
            <pc:sldMk cId="2873724005" sldId="538"/>
            <ac:spMk id="10" creationId="{49E9F28D-D718-3D51-89F7-36ACBDEDE534}"/>
          </ac:spMkLst>
        </pc:spChg>
      </pc:sldChg>
      <pc:sldChg chg="addSp delSp modSp new mod modClrScheme chgLayout">
        <pc:chgData name="Ute Scheid" userId="e14644aa-4ff4-45be-be81-ba0656d30d79" providerId="ADAL" clId="{14D5ED2F-4DD3-45A2-BCDF-3B9D2EBE659B}" dt="2022-08-01T08:40:30.973" v="876" actId="27636"/>
        <pc:sldMkLst>
          <pc:docMk/>
          <pc:sldMk cId="3359268988" sldId="539"/>
        </pc:sldMkLst>
        <pc:spChg chg="add del mod ord">
          <ac:chgData name="Ute Scheid" userId="e14644aa-4ff4-45be-be81-ba0656d30d79" providerId="ADAL" clId="{14D5ED2F-4DD3-45A2-BCDF-3B9D2EBE659B}" dt="2022-08-01T08:36:28.132" v="344" actId="700"/>
          <ac:spMkLst>
            <pc:docMk/>
            <pc:sldMk cId="3359268988" sldId="539"/>
            <ac:spMk id="2" creationId="{4E9E15ED-6EB2-0B68-7B15-6207990B72C6}"/>
          </ac:spMkLst>
        </pc:spChg>
        <pc:spChg chg="add del mod ord">
          <ac:chgData name="Ute Scheid" userId="e14644aa-4ff4-45be-be81-ba0656d30d79" providerId="ADAL" clId="{14D5ED2F-4DD3-45A2-BCDF-3B9D2EBE659B}" dt="2022-08-01T08:36:28.132" v="344" actId="700"/>
          <ac:spMkLst>
            <pc:docMk/>
            <pc:sldMk cId="3359268988" sldId="539"/>
            <ac:spMk id="3" creationId="{8B348083-4079-0D70-F504-082AD6F977DE}"/>
          </ac:spMkLst>
        </pc:spChg>
        <pc:spChg chg="add del mod ord">
          <ac:chgData name="Ute Scheid" userId="e14644aa-4ff4-45be-be81-ba0656d30d79" providerId="ADAL" clId="{14D5ED2F-4DD3-45A2-BCDF-3B9D2EBE659B}" dt="2022-08-01T08:36:28.132" v="344" actId="700"/>
          <ac:spMkLst>
            <pc:docMk/>
            <pc:sldMk cId="3359268988" sldId="539"/>
            <ac:spMk id="4" creationId="{82F84DB7-3FBB-2DF7-7DD3-56E5BA181AF0}"/>
          </ac:spMkLst>
        </pc:spChg>
        <pc:spChg chg="add del mod ord">
          <ac:chgData name="Ute Scheid" userId="e14644aa-4ff4-45be-be81-ba0656d30d79" providerId="ADAL" clId="{14D5ED2F-4DD3-45A2-BCDF-3B9D2EBE659B}" dt="2022-08-01T08:36:28.132" v="344" actId="700"/>
          <ac:spMkLst>
            <pc:docMk/>
            <pc:sldMk cId="3359268988" sldId="539"/>
            <ac:spMk id="5" creationId="{2CCD5D30-D85E-1AC4-D99E-6A9A463D4F5A}"/>
          </ac:spMkLst>
        </pc:spChg>
        <pc:spChg chg="add del mod ord">
          <ac:chgData name="Ute Scheid" userId="e14644aa-4ff4-45be-be81-ba0656d30d79" providerId="ADAL" clId="{14D5ED2F-4DD3-45A2-BCDF-3B9D2EBE659B}" dt="2022-08-01T08:36:28.132" v="344" actId="700"/>
          <ac:spMkLst>
            <pc:docMk/>
            <pc:sldMk cId="3359268988" sldId="539"/>
            <ac:spMk id="6" creationId="{BDCE95C4-5CB7-29F2-7B0C-5AD910067CB2}"/>
          </ac:spMkLst>
        </pc:spChg>
        <pc:spChg chg="add del">
          <ac:chgData name="Ute Scheid" userId="e14644aa-4ff4-45be-be81-ba0656d30d79" providerId="ADAL" clId="{14D5ED2F-4DD3-45A2-BCDF-3B9D2EBE659B}" dt="2022-08-01T08:36:28.132" v="344" actId="700"/>
          <ac:spMkLst>
            <pc:docMk/>
            <pc:sldMk cId="3359268988" sldId="539"/>
            <ac:spMk id="7" creationId="{5FC62E4F-7A10-CC57-FC04-993FDD4D7114}"/>
          </ac:spMkLst>
        </pc:spChg>
        <pc:spChg chg="add del">
          <ac:chgData name="Ute Scheid" userId="e14644aa-4ff4-45be-be81-ba0656d30d79" providerId="ADAL" clId="{14D5ED2F-4DD3-45A2-BCDF-3B9D2EBE659B}" dt="2022-08-01T08:36:28.132" v="344" actId="700"/>
          <ac:spMkLst>
            <pc:docMk/>
            <pc:sldMk cId="3359268988" sldId="539"/>
            <ac:spMk id="8" creationId="{60CD1D8D-942E-2AF4-EFD3-12F348B5B811}"/>
          </ac:spMkLst>
        </pc:spChg>
        <pc:spChg chg="add del mod ord">
          <ac:chgData name="Ute Scheid" userId="e14644aa-4ff4-45be-be81-ba0656d30d79" providerId="ADAL" clId="{14D5ED2F-4DD3-45A2-BCDF-3B9D2EBE659B}" dt="2022-08-01T08:36:23.226" v="343" actId="700"/>
          <ac:spMkLst>
            <pc:docMk/>
            <pc:sldMk cId="3359268988" sldId="539"/>
            <ac:spMk id="9" creationId="{8B4536F6-D769-1367-6D7F-8EF6F3B92349}"/>
          </ac:spMkLst>
        </pc:spChg>
        <pc:spChg chg="add del mod ord">
          <ac:chgData name="Ute Scheid" userId="e14644aa-4ff4-45be-be81-ba0656d30d79" providerId="ADAL" clId="{14D5ED2F-4DD3-45A2-BCDF-3B9D2EBE659B}" dt="2022-08-01T08:36:23.226" v="343" actId="700"/>
          <ac:spMkLst>
            <pc:docMk/>
            <pc:sldMk cId="3359268988" sldId="539"/>
            <ac:spMk id="10" creationId="{A5BB18FC-1C1E-270E-7308-24B6AA02C0B5}"/>
          </ac:spMkLst>
        </pc:spChg>
        <pc:spChg chg="add del mod ord">
          <ac:chgData name="Ute Scheid" userId="e14644aa-4ff4-45be-be81-ba0656d30d79" providerId="ADAL" clId="{14D5ED2F-4DD3-45A2-BCDF-3B9D2EBE659B}" dt="2022-08-01T08:36:23.226" v="343" actId="700"/>
          <ac:spMkLst>
            <pc:docMk/>
            <pc:sldMk cId="3359268988" sldId="539"/>
            <ac:spMk id="11" creationId="{4BEECF08-DC2D-B26D-24B1-2C4A6AD8596E}"/>
          </ac:spMkLst>
        </pc:spChg>
        <pc:spChg chg="add del mod ord">
          <ac:chgData name="Ute Scheid" userId="e14644aa-4ff4-45be-be81-ba0656d30d79" providerId="ADAL" clId="{14D5ED2F-4DD3-45A2-BCDF-3B9D2EBE659B}" dt="2022-08-01T08:36:23.226" v="343" actId="700"/>
          <ac:spMkLst>
            <pc:docMk/>
            <pc:sldMk cId="3359268988" sldId="539"/>
            <ac:spMk id="12" creationId="{02F790D0-B21B-041D-3CF1-1C4A688C8BFE}"/>
          </ac:spMkLst>
        </pc:spChg>
        <pc:spChg chg="add del mod ord">
          <ac:chgData name="Ute Scheid" userId="e14644aa-4ff4-45be-be81-ba0656d30d79" providerId="ADAL" clId="{14D5ED2F-4DD3-45A2-BCDF-3B9D2EBE659B}" dt="2022-08-01T08:36:23.226" v="343" actId="700"/>
          <ac:spMkLst>
            <pc:docMk/>
            <pc:sldMk cId="3359268988" sldId="539"/>
            <ac:spMk id="13" creationId="{D60603E3-D2C3-8EA4-5536-D207E97565E6}"/>
          </ac:spMkLst>
        </pc:spChg>
        <pc:spChg chg="add mod ord">
          <ac:chgData name="Ute Scheid" userId="e14644aa-4ff4-45be-be81-ba0656d30d79" providerId="ADAL" clId="{14D5ED2F-4DD3-45A2-BCDF-3B9D2EBE659B}" dt="2022-08-01T08:36:51.402" v="348"/>
          <ac:spMkLst>
            <pc:docMk/>
            <pc:sldMk cId="3359268988" sldId="539"/>
            <ac:spMk id="14" creationId="{53E59FE4-17DE-49A2-3418-775B1282B173}"/>
          </ac:spMkLst>
        </pc:spChg>
        <pc:spChg chg="add mod ord">
          <ac:chgData name="Ute Scheid" userId="e14644aa-4ff4-45be-be81-ba0656d30d79" providerId="ADAL" clId="{14D5ED2F-4DD3-45A2-BCDF-3B9D2EBE659B}" dt="2022-08-01T08:40:16.922" v="874" actId="113"/>
          <ac:spMkLst>
            <pc:docMk/>
            <pc:sldMk cId="3359268988" sldId="539"/>
            <ac:spMk id="15" creationId="{AD7C37BD-4DF0-79D5-0427-ACB6D6DD0C9B}"/>
          </ac:spMkLst>
        </pc:spChg>
        <pc:spChg chg="add mod ord">
          <ac:chgData name="Ute Scheid" userId="e14644aa-4ff4-45be-be81-ba0656d30d79" providerId="ADAL" clId="{14D5ED2F-4DD3-45A2-BCDF-3B9D2EBE659B}" dt="2022-08-01T08:40:30.973" v="876" actId="27636"/>
          <ac:spMkLst>
            <pc:docMk/>
            <pc:sldMk cId="3359268988" sldId="539"/>
            <ac:spMk id="16" creationId="{9DB1734C-C5C4-D309-7633-0E15E472C9F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56D5FE-3860-DA43-8923-04E808393BF9}" type="datetimeFigureOut">
              <a:rPr lang="de-DE" smtClean="0"/>
              <a:t>09.08.2022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397CE3-CC5F-9B49-AC82-F77FDE172881}" type="slidenum">
              <a:rPr lang="de-DE" smtClean="0"/>
              <a:t>‹Nr.›</a:t>
            </a:fld>
            <a:endParaRPr lang="de-DE"/>
          </a:p>
        </p:txBody>
      </p:sp>
    </p:spTree>
    <p:extLst>
      <p:ext uri="{BB962C8B-B14F-4D97-AF65-F5344CB8AC3E}">
        <p14:creationId xmlns:p14="http://schemas.microsoft.com/office/powerpoint/2010/main" val="1353432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lvl="0"/>
            <a:fld id="{A3ABE3C8-D9B5-44C9-95A0-C0A016AB340F}" type="slidenum">
              <a:rPr lang="de-DE" smtClean="0"/>
              <a:t>11</a:t>
            </a:fld>
            <a:endParaRPr lang="de-DE"/>
          </a:p>
        </p:txBody>
      </p:sp>
    </p:spTree>
    <p:extLst>
      <p:ext uri="{BB962C8B-B14F-4D97-AF65-F5344CB8AC3E}">
        <p14:creationId xmlns:p14="http://schemas.microsoft.com/office/powerpoint/2010/main" val="2161862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MAGS =</a:t>
            </a:r>
            <a:r>
              <a:rPr lang="de-DE" baseline="0" dirty="0"/>
              <a:t> Arbeitsministerium, MSB = Schulministerium</a:t>
            </a:r>
          </a:p>
          <a:p>
            <a:r>
              <a:rPr lang="de-DE" baseline="0" dirty="0"/>
              <a:t>BR = Bezirksregierung</a:t>
            </a:r>
          </a:p>
          <a:p>
            <a:r>
              <a:rPr lang="de-DE" baseline="0" dirty="0"/>
              <a:t>LGH = Landesgewerbeförderstelle des Nordrheinwestfälischen Handwerks: Übernimmt Organisation trägergestützter Angebote</a:t>
            </a:r>
          </a:p>
          <a:p>
            <a:r>
              <a:rPr lang="de-DE" baseline="0" dirty="0"/>
              <a:t>GIB = Gesellschaft für innovative Beschäftigungsförderung: Übernimmt die wissenschaftliche Begleitung von </a:t>
            </a:r>
            <a:r>
              <a:rPr lang="de-DE" baseline="0" dirty="0" err="1"/>
              <a:t>KAoA</a:t>
            </a:r>
            <a:endParaRPr lang="de-DE" dirty="0"/>
          </a:p>
        </p:txBody>
      </p:sp>
      <p:sp>
        <p:nvSpPr>
          <p:cNvPr id="4" name="Foliennummernplatzhalter 3"/>
          <p:cNvSpPr>
            <a:spLocks noGrp="1"/>
          </p:cNvSpPr>
          <p:nvPr>
            <p:ph type="sldNum" sz="quarter" idx="10"/>
          </p:nvPr>
        </p:nvSpPr>
        <p:spPr/>
        <p:txBody>
          <a:bodyPr/>
          <a:lstStyle/>
          <a:p>
            <a:pPr lvl="0"/>
            <a:fld id="{A3ABE3C8-D9B5-44C9-95A0-C0A016AB340F}" type="slidenum">
              <a:rPr lang="de-DE" smtClean="0"/>
              <a:t>12</a:t>
            </a:fld>
            <a:endParaRPr lang="de-DE"/>
          </a:p>
        </p:txBody>
      </p:sp>
    </p:spTree>
    <p:extLst>
      <p:ext uri="{BB962C8B-B14F-4D97-AF65-F5344CB8AC3E}">
        <p14:creationId xmlns:p14="http://schemas.microsoft.com/office/powerpoint/2010/main" val="6849803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Blau">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8C1CE5BC-B743-3B41-BB81-FC2D6442CF8D}"/>
              </a:ext>
            </a:extLst>
          </p:cNvPr>
          <p:cNvSpPr/>
          <p:nvPr userDrawn="1"/>
        </p:nvSpPr>
        <p:spPr>
          <a:xfrm>
            <a:off x="0" y="-1"/>
            <a:ext cx="12192000" cy="6858001"/>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E5288323-DCD9-8D49-BBD6-7FDFC2CBB01F}"/>
              </a:ext>
            </a:extLst>
          </p:cNvPr>
          <p:cNvSpPr>
            <a:spLocks noGrp="1"/>
          </p:cNvSpPr>
          <p:nvPr>
            <p:ph type="ctrTitle"/>
          </p:nvPr>
        </p:nvSpPr>
        <p:spPr>
          <a:xfrm>
            <a:off x="838200" y="2316163"/>
            <a:ext cx="9144000" cy="2387600"/>
          </a:xfrm>
          <a:prstGeom prst="rect">
            <a:avLst/>
          </a:prstGeom>
        </p:spPr>
        <p:txBody>
          <a:bodyPr anchor="b">
            <a:normAutofit/>
          </a:bodyPr>
          <a:lstStyle>
            <a:lvl1pPr algn="l">
              <a:defRPr sz="4800">
                <a:solidFill>
                  <a:schemeClr val="bg1"/>
                </a:solidFill>
              </a:defRPr>
            </a:lvl1pPr>
          </a:lstStyle>
          <a:p>
            <a:r>
              <a:rPr lang="de-DE"/>
              <a:t>Titelmasterformat durch Klicken bearbeiten</a:t>
            </a:r>
            <a:endParaRPr lang="de-DE" dirty="0"/>
          </a:p>
        </p:txBody>
      </p:sp>
      <p:sp>
        <p:nvSpPr>
          <p:cNvPr id="3" name="Untertitel 2">
            <a:extLst>
              <a:ext uri="{FF2B5EF4-FFF2-40B4-BE49-F238E27FC236}">
                <a16:creationId xmlns:a16="http://schemas.microsoft.com/office/drawing/2014/main" id="{36ED52A1-15F1-F544-8FB1-62468F1CF45A}"/>
              </a:ext>
            </a:extLst>
          </p:cNvPr>
          <p:cNvSpPr>
            <a:spLocks noGrp="1"/>
          </p:cNvSpPr>
          <p:nvPr>
            <p:ph type="subTitle" idx="1"/>
          </p:nvPr>
        </p:nvSpPr>
        <p:spPr>
          <a:xfrm>
            <a:off x="838200" y="4795838"/>
            <a:ext cx="9144000" cy="851429"/>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DE" dirty="0"/>
          </a:p>
        </p:txBody>
      </p:sp>
      <p:sp>
        <p:nvSpPr>
          <p:cNvPr id="7" name="Datumsplatzhalter 3">
            <a:extLst>
              <a:ext uri="{FF2B5EF4-FFF2-40B4-BE49-F238E27FC236}">
                <a16:creationId xmlns:a16="http://schemas.microsoft.com/office/drawing/2014/main" id="{9D4F7CBA-ACA4-8E48-BDB2-2934E3E453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a:solidFill>
                  <a:srgbClr val="27338B"/>
                </a:solidFill>
              </a:defRPr>
            </a:lvl1pPr>
          </a:lstStyle>
          <a:p>
            <a:fld id="{27C025DB-E373-914E-93AC-82EFBC02F1D6}" type="datetimeFigureOut">
              <a:rPr lang="de-DE" smtClean="0"/>
              <a:pPr/>
              <a:t>09.08.2022</a:t>
            </a:fld>
            <a:r>
              <a:rPr lang="de-DE" dirty="0"/>
              <a:t> | </a:t>
            </a:r>
            <a:fld id="{D9E9D619-8C53-A041-A93C-ADB9438B1A86}" type="slidenum">
              <a:rPr lang="de-DE" b="0" smtClean="0"/>
              <a:pPr/>
              <a:t>‹Nr.›</a:t>
            </a:fld>
            <a:endParaRPr lang="de-DE" b="0" dirty="0"/>
          </a:p>
        </p:txBody>
      </p:sp>
      <p:pic>
        <p:nvPicPr>
          <p:cNvPr id="9" name="Grafik 8" descr="Ein Bild, das Küchengeräte, Licht enthält.&#10;&#10;Automatisch generierte Beschreibung">
            <a:extLst>
              <a:ext uri="{FF2B5EF4-FFF2-40B4-BE49-F238E27FC236}">
                <a16:creationId xmlns:a16="http://schemas.microsoft.com/office/drawing/2014/main" id="{090BE642-150F-B048-99AF-6809ED15A40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45" y="4068763"/>
            <a:ext cx="702828" cy="635000"/>
          </a:xfrm>
          <a:prstGeom prst="rect">
            <a:avLst/>
          </a:prstGeom>
        </p:spPr>
      </p:pic>
      <p:pic>
        <p:nvPicPr>
          <p:cNvPr id="10" name="Grafik 9">
            <a:extLst>
              <a:ext uri="{FF2B5EF4-FFF2-40B4-BE49-F238E27FC236}">
                <a16:creationId xmlns:a16="http://schemas.microsoft.com/office/drawing/2014/main" id="{40E39DA6-62D3-564E-8A72-AD20B82EC6D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782773" y="300811"/>
            <a:ext cx="1931159" cy="663466"/>
          </a:xfrm>
          <a:prstGeom prst="rect">
            <a:avLst/>
          </a:prstGeom>
        </p:spPr>
      </p:pic>
    </p:spTree>
    <p:extLst>
      <p:ext uri="{BB962C8B-B14F-4D97-AF65-F5344CB8AC3E}">
        <p14:creationId xmlns:p14="http://schemas.microsoft.com/office/powerpoint/2010/main" val="3780011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d Text 2 Spalten Hellblau">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0BBB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a:t>Titelmasterformat durch Klicken bearbeiten</a:t>
            </a:r>
            <a:endParaRPr lang="de-DE" dirty="0"/>
          </a:p>
        </p:txBody>
      </p:sp>
      <p:sp>
        <p:nvSpPr>
          <p:cNvPr id="9" name="Inhaltsplatzhalter 3">
            <a:extLst>
              <a:ext uri="{FF2B5EF4-FFF2-40B4-BE49-F238E27FC236}">
                <a16:creationId xmlns:a16="http://schemas.microsoft.com/office/drawing/2014/main" id="{48F79F0C-06A1-6F4C-8E8F-3F9A0A68F35A}"/>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11" name="Inhaltsplatzhalter 3">
            <a:extLst>
              <a:ext uri="{FF2B5EF4-FFF2-40B4-BE49-F238E27FC236}">
                <a16:creationId xmlns:a16="http://schemas.microsoft.com/office/drawing/2014/main" id="{573A494D-BDF3-CA43-B6F8-CAFD37D587BF}"/>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Tree>
    <p:extLst>
      <p:ext uri="{BB962C8B-B14F-4D97-AF65-F5344CB8AC3E}">
        <p14:creationId xmlns:p14="http://schemas.microsoft.com/office/powerpoint/2010/main" val="4043803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 Text 2 Spalten Rot">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E40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a:t>Titelmasterformat durch Klicken bearbeiten</a:t>
            </a:r>
            <a:endParaRPr lang="de-DE" dirty="0"/>
          </a:p>
        </p:txBody>
      </p:sp>
      <p:sp>
        <p:nvSpPr>
          <p:cNvPr id="9" name="Inhaltsplatzhalter 3">
            <a:extLst>
              <a:ext uri="{FF2B5EF4-FFF2-40B4-BE49-F238E27FC236}">
                <a16:creationId xmlns:a16="http://schemas.microsoft.com/office/drawing/2014/main" id="{0050F222-FE59-9949-B5B6-61E582AD3DA6}"/>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11" name="Inhaltsplatzhalter 3">
            <a:extLst>
              <a:ext uri="{FF2B5EF4-FFF2-40B4-BE49-F238E27FC236}">
                <a16:creationId xmlns:a16="http://schemas.microsoft.com/office/drawing/2014/main" id="{97D7BB85-0400-1C45-A6F3-0769251B7947}"/>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Tree>
    <p:extLst>
      <p:ext uri="{BB962C8B-B14F-4D97-AF65-F5344CB8AC3E}">
        <p14:creationId xmlns:p14="http://schemas.microsoft.com/office/powerpoint/2010/main" val="836289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 Text 2 Spalten Hellorange">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a:t>Titelmasterformat durch Klicken bearbeiten</a:t>
            </a:r>
            <a:endParaRPr lang="de-DE" dirty="0"/>
          </a:p>
        </p:txBody>
      </p:sp>
      <p:sp>
        <p:nvSpPr>
          <p:cNvPr id="9" name="Inhaltsplatzhalter 3">
            <a:extLst>
              <a:ext uri="{FF2B5EF4-FFF2-40B4-BE49-F238E27FC236}">
                <a16:creationId xmlns:a16="http://schemas.microsoft.com/office/drawing/2014/main" id="{447AC23A-971F-A64F-8FCC-E27BB76CE0A2}"/>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11" name="Inhaltsplatzhalter 3">
            <a:extLst>
              <a:ext uri="{FF2B5EF4-FFF2-40B4-BE49-F238E27FC236}">
                <a16:creationId xmlns:a16="http://schemas.microsoft.com/office/drawing/2014/main" id="{5703E950-AA5C-D94D-8AB5-61AB71C3D328}"/>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Tree>
    <p:extLst>
      <p:ext uri="{BB962C8B-B14F-4D97-AF65-F5344CB8AC3E}">
        <p14:creationId xmlns:p14="http://schemas.microsoft.com/office/powerpoint/2010/main" val="2014220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ld Aufzählung 2 Spalten Blau">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70398"/>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a:t>Titelmasterformat durch Klicken bearbeiten</a:t>
            </a:r>
            <a:endParaRPr lang="de-DE" dirty="0"/>
          </a:p>
        </p:txBody>
      </p:sp>
      <p:sp>
        <p:nvSpPr>
          <p:cNvPr id="9" name="Inhaltsplatzhalter 3">
            <a:extLst>
              <a:ext uri="{FF2B5EF4-FFF2-40B4-BE49-F238E27FC236}">
                <a16:creationId xmlns:a16="http://schemas.microsoft.com/office/drawing/2014/main" id="{A8365F99-4BB5-6147-8948-EBB0AD4026E3}"/>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11" name="Inhaltsplatzhalter 3">
            <a:extLst>
              <a:ext uri="{FF2B5EF4-FFF2-40B4-BE49-F238E27FC236}">
                <a16:creationId xmlns:a16="http://schemas.microsoft.com/office/drawing/2014/main" id="{8A54ABF3-D10D-E444-B465-6AE9390BD00B}"/>
              </a:ext>
            </a:extLst>
          </p:cNvPr>
          <p:cNvSpPr>
            <a:spLocks noGrp="1"/>
          </p:cNvSpPr>
          <p:nvPr>
            <p:ph sz="half" idx="12"/>
          </p:nvPr>
        </p:nvSpPr>
        <p:spPr>
          <a:xfrm>
            <a:off x="6895377" y="3228575"/>
            <a:ext cx="4191382" cy="2337593"/>
          </a:xfrm>
        </p:spPr>
        <p:txBody>
          <a:bodyPr anchor="t">
            <a:normAutofit/>
          </a:bodyPr>
          <a:lstStyle>
            <a:lvl1pPr marL="285750" indent="-285750" algn="l">
              <a:buFontTx/>
              <a:buBlip>
                <a:blip r:embed="rId2"/>
              </a:buBlip>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Tree>
    <p:extLst>
      <p:ext uri="{BB962C8B-B14F-4D97-AF65-F5344CB8AC3E}">
        <p14:creationId xmlns:p14="http://schemas.microsoft.com/office/powerpoint/2010/main" val="13531548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Spalten Aufzählung Blau">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a:t>Titelmasterformat durch Klicken bearbeiten</a:t>
            </a:r>
            <a:endParaRPr lang="de-DE" dirty="0"/>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42908515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Spalten Aufzählung Orange">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a:t>Titelmasterformat durch Klicken bearbeiten</a:t>
            </a:r>
            <a:endParaRPr lang="de-DE" dirty="0"/>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6626617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Spalten Aufzählung Blau Orange">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a:t>Titelmasterformat durch Klicken bearbeiten</a:t>
            </a:r>
            <a:endParaRPr lang="de-DE" dirty="0"/>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273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3"/>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31930003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Spalten Aufzählung Grün Rot">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a:t>Titelmasterformat durch Klicken bearbeiten</a:t>
            </a:r>
            <a:endParaRPr lang="de-DE" dirty="0"/>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AFCA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E40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23572220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Spalten Aufzählung Hellorange">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a:t>Titelmasterformat durch Klicken bearbeiten</a:t>
            </a:r>
            <a:endParaRPr lang="de-DE" dirty="0"/>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4" y="1662903"/>
            <a:ext cx="5348716"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11" name="Textplatzhalter 2">
            <a:extLst>
              <a:ext uri="{FF2B5EF4-FFF2-40B4-BE49-F238E27FC236}">
                <a16:creationId xmlns:a16="http://schemas.microsoft.com/office/drawing/2014/main" id="{27CEB4BE-9F97-6842-A77C-B678E5BE9877}"/>
              </a:ext>
            </a:extLst>
          </p:cNvPr>
          <p:cNvSpPr>
            <a:spLocks noGrp="1"/>
          </p:cNvSpPr>
          <p:nvPr>
            <p:ph idx="1" hasCustomPrompt="1"/>
          </p:nvPr>
        </p:nvSpPr>
        <p:spPr>
          <a:xfrm>
            <a:off x="6650328" y="2619475"/>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12" name="Textplatzhalter 2">
            <a:extLst>
              <a:ext uri="{FF2B5EF4-FFF2-40B4-BE49-F238E27FC236}">
                <a16:creationId xmlns:a16="http://schemas.microsoft.com/office/drawing/2014/main" id="{3C2D62F1-0F4F-8649-A5B0-F9541200A1CE}"/>
              </a:ext>
            </a:extLst>
          </p:cNvPr>
          <p:cNvSpPr>
            <a:spLocks noGrp="1"/>
          </p:cNvSpPr>
          <p:nvPr>
            <p:ph idx="16" hasCustomPrompt="1"/>
          </p:nvPr>
        </p:nvSpPr>
        <p:spPr>
          <a:xfrm>
            <a:off x="786333" y="2619475"/>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11578972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Spalten Aufzählung Hellorange">
    <p:spTree>
      <p:nvGrpSpPr>
        <p:cNvPr id="1" name=""/>
        <p:cNvGrpSpPr/>
        <p:nvPr/>
      </p:nvGrpSpPr>
      <p:grpSpPr>
        <a:xfrm>
          <a:off x="0" y="0"/>
          <a:ext cx="0" cy="0"/>
          <a:chOff x="0" y="0"/>
          <a:chExt cx="0" cy="0"/>
        </a:xfrm>
      </p:grpSpPr>
      <p:sp>
        <p:nvSpPr>
          <p:cNvPr id="16" name="Rechteck 15">
            <a:extLst>
              <a:ext uri="{FF2B5EF4-FFF2-40B4-BE49-F238E27FC236}">
                <a16:creationId xmlns:a16="http://schemas.microsoft.com/office/drawing/2014/main" id="{E2CCE9A1-64D3-A946-A7A9-D52C68D6487D}"/>
              </a:ext>
            </a:extLst>
          </p:cNvPr>
          <p:cNvSpPr/>
          <p:nvPr userDrawn="1"/>
        </p:nvSpPr>
        <p:spPr>
          <a:xfrm>
            <a:off x="487857" y="1662903"/>
            <a:ext cx="3565475"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7" name="Inhaltsplatzhalter 3">
            <a:extLst>
              <a:ext uri="{FF2B5EF4-FFF2-40B4-BE49-F238E27FC236}">
                <a16:creationId xmlns:a16="http://schemas.microsoft.com/office/drawing/2014/main" id="{DE1C18DE-C576-2D44-B6EC-FDDA78432CF1}"/>
              </a:ext>
            </a:extLst>
          </p:cNvPr>
          <p:cNvSpPr>
            <a:spLocks noGrp="1"/>
          </p:cNvSpPr>
          <p:nvPr>
            <p:ph sz="half" idx="13"/>
          </p:nvPr>
        </p:nvSpPr>
        <p:spPr>
          <a:xfrm>
            <a:off x="857500" y="1910817"/>
            <a:ext cx="2826190" cy="672568"/>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15" name="Rechteck 14">
            <a:extLst>
              <a:ext uri="{FF2B5EF4-FFF2-40B4-BE49-F238E27FC236}">
                <a16:creationId xmlns:a16="http://schemas.microsoft.com/office/drawing/2014/main" id="{A27890C7-C252-1C49-86E5-08B1230A4134}"/>
              </a:ext>
            </a:extLst>
          </p:cNvPr>
          <p:cNvSpPr/>
          <p:nvPr userDrawn="1"/>
        </p:nvSpPr>
        <p:spPr>
          <a:xfrm>
            <a:off x="4313262" y="1662903"/>
            <a:ext cx="3565475"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2871C77C-4AE7-B645-9BD6-764C6FD57D3E}"/>
              </a:ext>
            </a:extLst>
          </p:cNvPr>
          <p:cNvSpPr>
            <a:spLocks noGrp="1"/>
          </p:cNvSpPr>
          <p:nvPr>
            <p:ph sz="half" idx="15"/>
          </p:nvPr>
        </p:nvSpPr>
        <p:spPr>
          <a:xfrm>
            <a:off x="4681118" y="1910817"/>
            <a:ext cx="2826190" cy="672568"/>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21" name="Rechteck 20">
            <a:extLst>
              <a:ext uri="{FF2B5EF4-FFF2-40B4-BE49-F238E27FC236}">
                <a16:creationId xmlns:a16="http://schemas.microsoft.com/office/drawing/2014/main" id="{BAC31842-2D04-2542-ACA2-88D1E11530D2}"/>
              </a:ext>
            </a:extLst>
          </p:cNvPr>
          <p:cNvSpPr/>
          <p:nvPr userDrawn="1"/>
        </p:nvSpPr>
        <p:spPr>
          <a:xfrm>
            <a:off x="8136881" y="1662903"/>
            <a:ext cx="3565475"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22" name="Inhaltsplatzhalter 3">
            <a:extLst>
              <a:ext uri="{FF2B5EF4-FFF2-40B4-BE49-F238E27FC236}">
                <a16:creationId xmlns:a16="http://schemas.microsoft.com/office/drawing/2014/main" id="{A1DCA190-F8F0-8D4F-B86E-DBA8AB92157B}"/>
              </a:ext>
            </a:extLst>
          </p:cNvPr>
          <p:cNvSpPr>
            <a:spLocks noGrp="1"/>
          </p:cNvSpPr>
          <p:nvPr>
            <p:ph sz="half" idx="17"/>
          </p:nvPr>
        </p:nvSpPr>
        <p:spPr>
          <a:xfrm>
            <a:off x="8504737" y="1910817"/>
            <a:ext cx="2826190" cy="672568"/>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12" name="Titel 1">
            <a:extLst>
              <a:ext uri="{FF2B5EF4-FFF2-40B4-BE49-F238E27FC236}">
                <a16:creationId xmlns:a16="http://schemas.microsoft.com/office/drawing/2014/main" id="{05AFC4D8-E51C-7C4A-9F15-599EFEBAEBBB}"/>
              </a:ext>
            </a:extLst>
          </p:cNvPr>
          <p:cNvSpPr>
            <a:spLocks noGrp="1"/>
          </p:cNvSpPr>
          <p:nvPr>
            <p:ph type="title" hasCustomPrompt="1"/>
          </p:nvPr>
        </p:nvSpPr>
        <p:spPr>
          <a:xfrm>
            <a:off x="489645" y="365126"/>
            <a:ext cx="8531891" cy="859518"/>
          </a:xfrm>
          <a:prstGeom prst="rect">
            <a:avLst/>
          </a:prstGeom>
        </p:spPr>
        <p:txBody>
          <a:bodyPr/>
          <a:lstStyle/>
          <a:p>
            <a:r>
              <a:rPr lang="de-DE" dirty="0"/>
              <a:t>Mastertitelformat bearbeiten</a:t>
            </a:r>
            <a:br>
              <a:rPr lang="de-DE" dirty="0"/>
            </a:br>
            <a:endParaRPr lang="de-DE" dirty="0"/>
          </a:p>
        </p:txBody>
      </p:sp>
      <p:sp>
        <p:nvSpPr>
          <p:cNvPr id="25" name="Textplatzhalter 2">
            <a:extLst>
              <a:ext uri="{FF2B5EF4-FFF2-40B4-BE49-F238E27FC236}">
                <a16:creationId xmlns:a16="http://schemas.microsoft.com/office/drawing/2014/main" id="{422CC9E7-3740-4740-84B4-2A28F6A6BB14}"/>
              </a:ext>
            </a:extLst>
          </p:cNvPr>
          <p:cNvSpPr>
            <a:spLocks noGrp="1"/>
          </p:cNvSpPr>
          <p:nvPr>
            <p:ph idx="1" hasCustomPrompt="1"/>
          </p:nvPr>
        </p:nvSpPr>
        <p:spPr>
          <a:xfrm>
            <a:off x="8504737" y="2825213"/>
            <a:ext cx="2826190" cy="2938731"/>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7" name="Textplatzhalter 2">
            <a:extLst>
              <a:ext uri="{FF2B5EF4-FFF2-40B4-BE49-F238E27FC236}">
                <a16:creationId xmlns:a16="http://schemas.microsoft.com/office/drawing/2014/main" id="{92150B2F-CF7A-F442-B10C-621B8BBBB03A}"/>
              </a:ext>
            </a:extLst>
          </p:cNvPr>
          <p:cNvSpPr>
            <a:spLocks noGrp="1"/>
          </p:cNvSpPr>
          <p:nvPr>
            <p:ph idx="18" hasCustomPrompt="1"/>
          </p:nvPr>
        </p:nvSpPr>
        <p:spPr>
          <a:xfrm>
            <a:off x="4681118" y="2825213"/>
            <a:ext cx="2826190" cy="2938731"/>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8" name="Textplatzhalter 2">
            <a:extLst>
              <a:ext uri="{FF2B5EF4-FFF2-40B4-BE49-F238E27FC236}">
                <a16:creationId xmlns:a16="http://schemas.microsoft.com/office/drawing/2014/main" id="{0D413ABE-E016-FF4F-BEEC-20BDEB4A6D67}"/>
              </a:ext>
            </a:extLst>
          </p:cNvPr>
          <p:cNvSpPr>
            <a:spLocks noGrp="1"/>
          </p:cNvSpPr>
          <p:nvPr>
            <p:ph idx="19" hasCustomPrompt="1"/>
          </p:nvPr>
        </p:nvSpPr>
        <p:spPr>
          <a:xfrm>
            <a:off x="857499" y="2825213"/>
            <a:ext cx="2826190" cy="2938731"/>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2652794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folie Alternative Weiß">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288323-DCD9-8D49-BBD6-7FDFC2CBB01F}"/>
              </a:ext>
            </a:extLst>
          </p:cNvPr>
          <p:cNvSpPr>
            <a:spLocks noGrp="1"/>
          </p:cNvSpPr>
          <p:nvPr>
            <p:ph type="ctrTitle"/>
          </p:nvPr>
        </p:nvSpPr>
        <p:spPr>
          <a:xfrm>
            <a:off x="838200" y="2316163"/>
            <a:ext cx="9144000" cy="2387600"/>
          </a:xfrm>
          <a:prstGeom prst="rect">
            <a:avLst/>
          </a:prstGeom>
        </p:spPr>
        <p:txBody>
          <a:bodyPr anchor="b">
            <a:normAutofit/>
          </a:bodyPr>
          <a:lstStyle>
            <a:lvl1pPr algn="l">
              <a:defRPr sz="4800">
                <a:solidFill>
                  <a:srgbClr val="26338A"/>
                </a:solidFill>
              </a:defRPr>
            </a:lvl1pPr>
          </a:lstStyle>
          <a:p>
            <a:r>
              <a:rPr lang="de-DE"/>
              <a:t>Titelmasterformat durch Klicken bearbeiten</a:t>
            </a:r>
            <a:endParaRPr lang="de-DE" dirty="0"/>
          </a:p>
        </p:txBody>
      </p:sp>
      <p:sp>
        <p:nvSpPr>
          <p:cNvPr id="3" name="Untertitel 2">
            <a:extLst>
              <a:ext uri="{FF2B5EF4-FFF2-40B4-BE49-F238E27FC236}">
                <a16:creationId xmlns:a16="http://schemas.microsoft.com/office/drawing/2014/main" id="{36ED52A1-15F1-F544-8FB1-62468F1CF45A}"/>
              </a:ext>
            </a:extLst>
          </p:cNvPr>
          <p:cNvSpPr>
            <a:spLocks noGrp="1"/>
          </p:cNvSpPr>
          <p:nvPr>
            <p:ph type="subTitle" idx="1"/>
          </p:nvPr>
        </p:nvSpPr>
        <p:spPr>
          <a:xfrm>
            <a:off x="838200" y="4795838"/>
            <a:ext cx="9144000" cy="851429"/>
          </a:xfrm>
        </p:spPr>
        <p:txBody>
          <a:bodyPr/>
          <a:lstStyle>
            <a:lvl1pPr marL="0" indent="0" algn="l">
              <a:buNone/>
              <a:defRPr sz="2400">
                <a:solidFill>
                  <a:srgbClr val="26338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DE" dirty="0"/>
          </a:p>
        </p:txBody>
      </p:sp>
      <p:sp>
        <p:nvSpPr>
          <p:cNvPr id="4" name="Rechteck 3">
            <a:extLst>
              <a:ext uri="{FF2B5EF4-FFF2-40B4-BE49-F238E27FC236}">
                <a16:creationId xmlns:a16="http://schemas.microsoft.com/office/drawing/2014/main" id="{DE98BD51-3DEF-6B4B-B942-F2789E440E3D}"/>
              </a:ext>
            </a:extLst>
          </p:cNvPr>
          <p:cNvSpPr/>
          <p:nvPr userDrawn="1"/>
        </p:nvSpPr>
        <p:spPr>
          <a:xfrm>
            <a:off x="1" y="6087533"/>
            <a:ext cx="12192000" cy="770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descr="Ein Bild, das Küchengeräte, Licht enthält.&#10;&#10;Automatisch generierte Beschreibung">
            <a:extLst>
              <a:ext uri="{FF2B5EF4-FFF2-40B4-BE49-F238E27FC236}">
                <a16:creationId xmlns:a16="http://schemas.microsoft.com/office/drawing/2014/main" id="{CE63A125-65C3-D44C-B935-5AB81A9676C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068763"/>
            <a:ext cx="702828" cy="635000"/>
          </a:xfrm>
          <a:prstGeom prst="rect">
            <a:avLst/>
          </a:prstGeom>
        </p:spPr>
      </p:pic>
    </p:spTree>
    <p:extLst>
      <p:ext uri="{BB962C8B-B14F-4D97-AF65-F5344CB8AC3E}">
        <p14:creationId xmlns:p14="http://schemas.microsoft.com/office/powerpoint/2010/main" val="39158393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2_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767304884"/>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elfolie Blau">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8C1CE5BC-B743-3B41-BB81-FC2D6442CF8D}"/>
              </a:ext>
            </a:extLst>
          </p:cNvPr>
          <p:cNvSpPr/>
          <p:nvPr userDrawn="1"/>
        </p:nvSpPr>
        <p:spPr>
          <a:xfrm>
            <a:off x="0" y="-1"/>
            <a:ext cx="12192000" cy="6858001"/>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E5288323-DCD9-8D49-BBD6-7FDFC2CBB01F}"/>
              </a:ext>
            </a:extLst>
          </p:cNvPr>
          <p:cNvSpPr>
            <a:spLocks noGrp="1"/>
          </p:cNvSpPr>
          <p:nvPr>
            <p:ph type="ctrTitle"/>
          </p:nvPr>
        </p:nvSpPr>
        <p:spPr>
          <a:xfrm>
            <a:off x="838200" y="2316163"/>
            <a:ext cx="9144000" cy="2387600"/>
          </a:xfrm>
          <a:prstGeom prst="rect">
            <a:avLst/>
          </a:prstGeom>
        </p:spPr>
        <p:txBody>
          <a:bodyPr anchor="b">
            <a:normAutofit/>
          </a:bodyPr>
          <a:lstStyle>
            <a:lvl1pPr algn="l">
              <a:defRPr sz="4800">
                <a:solidFill>
                  <a:schemeClr val="bg1"/>
                </a:solidFill>
              </a:defRPr>
            </a:lvl1pPr>
          </a:lstStyle>
          <a:p>
            <a:r>
              <a:rPr lang="de-DE" dirty="0"/>
              <a:t>Mastertitelformat bearbeiten</a:t>
            </a:r>
          </a:p>
        </p:txBody>
      </p:sp>
      <p:sp>
        <p:nvSpPr>
          <p:cNvPr id="3" name="Untertitel 2">
            <a:extLst>
              <a:ext uri="{FF2B5EF4-FFF2-40B4-BE49-F238E27FC236}">
                <a16:creationId xmlns:a16="http://schemas.microsoft.com/office/drawing/2014/main" id="{36ED52A1-15F1-F544-8FB1-62468F1CF45A}"/>
              </a:ext>
            </a:extLst>
          </p:cNvPr>
          <p:cNvSpPr>
            <a:spLocks noGrp="1"/>
          </p:cNvSpPr>
          <p:nvPr>
            <p:ph type="subTitle" idx="1"/>
          </p:nvPr>
        </p:nvSpPr>
        <p:spPr>
          <a:xfrm>
            <a:off x="838200" y="4795838"/>
            <a:ext cx="9144000" cy="851429"/>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7" name="Datumsplatzhalter 3">
            <a:extLst>
              <a:ext uri="{FF2B5EF4-FFF2-40B4-BE49-F238E27FC236}">
                <a16:creationId xmlns:a16="http://schemas.microsoft.com/office/drawing/2014/main" id="{9D4F7CBA-ACA4-8E48-BDB2-2934E3E453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a:solidFill>
                  <a:srgbClr val="27338B"/>
                </a:solidFill>
              </a:defRPr>
            </a:lvl1pPr>
          </a:lstStyle>
          <a:p>
            <a:fld id="{27C025DB-E373-914E-93AC-82EFBC02F1D6}" type="datetimeFigureOut">
              <a:rPr lang="de-DE" smtClean="0"/>
              <a:pPr/>
              <a:t>09.08.2022</a:t>
            </a:fld>
            <a:r>
              <a:rPr lang="de-DE" dirty="0"/>
              <a:t> | </a:t>
            </a:r>
            <a:fld id="{D9E9D619-8C53-A041-A93C-ADB9438B1A86}" type="slidenum">
              <a:rPr lang="de-DE" b="0" smtClean="0"/>
              <a:pPr/>
              <a:t>‹Nr.›</a:t>
            </a:fld>
            <a:endParaRPr lang="de-DE" b="0" dirty="0"/>
          </a:p>
        </p:txBody>
      </p:sp>
      <p:pic>
        <p:nvPicPr>
          <p:cNvPr id="9" name="Grafik 8" descr="Ein Bild, das Küchengeräte, Licht enthält.&#10;&#10;Automatisch generierte Beschreibung">
            <a:extLst>
              <a:ext uri="{FF2B5EF4-FFF2-40B4-BE49-F238E27FC236}">
                <a16:creationId xmlns:a16="http://schemas.microsoft.com/office/drawing/2014/main" id="{090BE642-150F-B048-99AF-6809ED15A40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45" y="4068763"/>
            <a:ext cx="702828" cy="635000"/>
          </a:xfrm>
          <a:prstGeom prst="rect">
            <a:avLst/>
          </a:prstGeom>
        </p:spPr>
      </p:pic>
      <p:pic>
        <p:nvPicPr>
          <p:cNvPr id="11" name="Grafik 10">
            <a:extLst>
              <a:ext uri="{FF2B5EF4-FFF2-40B4-BE49-F238E27FC236}">
                <a16:creationId xmlns:a16="http://schemas.microsoft.com/office/drawing/2014/main" id="{896F0134-396E-6441-9E01-272D6F81668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419969" y="310116"/>
            <a:ext cx="2293962" cy="670543"/>
          </a:xfrm>
          <a:prstGeom prst="rect">
            <a:avLst/>
          </a:prstGeom>
        </p:spPr>
      </p:pic>
    </p:spTree>
    <p:extLst>
      <p:ext uri="{BB962C8B-B14F-4D97-AF65-F5344CB8AC3E}">
        <p14:creationId xmlns:p14="http://schemas.microsoft.com/office/powerpoint/2010/main" val="21231903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elfolie Alternative Weiß">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288323-DCD9-8D49-BBD6-7FDFC2CBB01F}"/>
              </a:ext>
            </a:extLst>
          </p:cNvPr>
          <p:cNvSpPr>
            <a:spLocks noGrp="1"/>
          </p:cNvSpPr>
          <p:nvPr>
            <p:ph type="ctrTitle"/>
          </p:nvPr>
        </p:nvSpPr>
        <p:spPr>
          <a:xfrm>
            <a:off x="838200" y="2316163"/>
            <a:ext cx="9144000" cy="2387600"/>
          </a:xfrm>
          <a:prstGeom prst="rect">
            <a:avLst/>
          </a:prstGeom>
        </p:spPr>
        <p:txBody>
          <a:bodyPr anchor="b">
            <a:normAutofit/>
          </a:bodyPr>
          <a:lstStyle>
            <a:lvl1pPr algn="l">
              <a:defRPr sz="4800">
                <a:solidFill>
                  <a:srgbClr val="26338A"/>
                </a:solidFill>
              </a:defRPr>
            </a:lvl1pPr>
          </a:lstStyle>
          <a:p>
            <a:r>
              <a:rPr lang="de-DE" dirty="0"/>
              <a:t>Mastertitelformat bearbeiten</a:t>
            </a:r>
          </a:p>
        </p:txBody>
      </p:sp>
      <p:sp>
        <p:nvSpPr>
          <p:cNvPr id="3" name="Untertitel 2">
            <a:extLst>
              <a:ext uri="{FF2B5EF4-FFF2-40B4-BE49-F238E27FC236}">
                <a16:creationId xmlns:a16="http://schemas.microsoft.com/office/drawing/2014/main" id="{36ED52A1-15F1-F544-8FB1-62468F1CF45A}"/>
              </a:ext>
            </a:extLst>
          </p:cNvPr>
          <p:cNvSpPr>
            <a:spLocks noGrp="1"/>
          </p:cNvSpPr>
          <p:nvPr>
            <p:ph type="subTitle" idx="1"/>
          </p:nvPr>
        </p:nvSpPr>
        <p:spPr>
          <a:xfrm>
            <a:off x="838200" y="4795838"/>
            <a:ext cx="9144000" cy="851429"/>
          </a:xfrm>
        </p:spPr>
        <p:txBody>
          <a:bodyPr/>
          <a:lstStyle>
            <a:lvl1pPr marL="0" indent="0" algn="l">
              <a:buNone/>
              <a:defRPr sz="2400">
                <a:solidFill>
                  <a:srgbClr val="26338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4" name="Rechteck 3">
            <a:extLst>
              <a:ext uri="{FF2B5EF4-FFF2-40B4-BE49-F238E27FC236}">
                <a16:creationId xmlns:a16="http://schemas.microsoft.com/office/drawing/2014/main" id="{DE98BD51-3DEF-6B4B-B942-F2789E440E3D}"/>
              </a:ext>
            </a:extLst>
          </p:cNvPr>
          <p:cNvSpPr/>
          <p:nvPr userDrawn="1"/>
        </p:nvSpPr>
        <p:spPr>
          <a:xfrm>
            <a:off x="1" y="6087533"/>
            <a:ext cx="12192000" cy="770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descr="Ein Bild, das Küchengeräte, Licht enthält.&#10;&#10;Automatisch generierte Beschreibung">
            <a:extLst>
              <a:ext uri="{FF2B5EF4-FFF2-40B4-BE49-F238E27FC236}">
                <a16:creationId xmlns:a16="http://schemas.microsoft.com/office/drawing/2014/main" id="{CE63A125-65C3-D44C-B935-5AB81A9676C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068763"/>
            <a:ext cx="702828" cy="635000"/>
          </a:xfrm>
          <a:prstGeom prst="rect">
            <a:avLst/>
          </a:prstGeom>
        </p:spPr>
      </p:pic>
    </p:spTree>
    <p:extLst>
      <p:ext uri="{BB962C8B-B14F-4D97-AF65-F5344CB8AC3E}">
        <p14:creationId xmlns:p14="http://schemas.microsoft.com/office/powerpoint/2010/main" val="39654203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 Spalte Fließtext">
    <p:spTree>
      <p:nvGrpSpPr>
        <p:cNvPr id="1" name=""/>
        <p:cNvGrpSpPr/>
        <p:nvPr/>
      </p:nvGrpSpPr>
      <p:grpSpPr>
        <a:xfrm>
          <a:off x="0" y="0"/>
          <a:ext cx="0" cy="0"/>
          <a:chOff x="0" y="0"/>
          <a:chExt cx="0" cy="0"/>
        </a:xfrm>
      </p:grpSpPr>
      <p:sp>
        <p:nvSpPr>
          <p:cNvPr id="8" name="Textplatzhalter 2">
            <a:extLst>
              <a:ext uri="{FF2B5EF4-FFF2-40B4-BE49-F238E27FC236}">
                <a16:creationId xmlns:a16="http://schemas.microsoft.com/office/drawing/2014/main" id="{8C872D9C-DCF3-474A-9F88-8BFBB358BC17}"/>
              </a:ext>
            </a:extLst>
          </p:cNvPr>
          <p:cNvSpPr>
            <a:spLocks noGrp="1"/>
          </p:cNvSpPr>
          <p:nvPr>
            <p:ph type="body" idx="1"/>
          </p:nvPr>
        </p:nvSpPr>
        <p:spPr>
          <a:xfrm>
            <a:off x="506576" y="1662903"/>
            <a:ext cx="11179146" cy="41026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9" name="Inhaltsplatzhalter 3">
            <a:extLst>
              <a:ext uri="{FF2B5EF4-FFF2-40B4-BE49-F238E27FC236}">
                <a16:creationId xmlns:a16="http://schemas.microsoft.com/office/drawing/2014/main" id="{FA17EC72-C570-074D-B1CF-D8CEF99490F9}"/>
              </a:ext>
            </a:extLst>
          </p:cNvPr>
          <p:cNvSpPr>
            <a:spLocks noGrp="1"/>
          </p:cNvSpPr>
          <p:nvPr>
            <p:ph sz="half" idx="10"/>
          </p:nvPr>
        </p:nvSpPr>
        <p:spPr>
          <a:xfrm>
            <a:off x="506576" y="2183649"/>
            <a:ext cx="11179146" cy="3684588"/>
          </a:xfrm>
        </p:spPr>
        <p:txBody>
          <a:bodyPr>
            <a:normAutofit/>
          </a:bodyPr>
          <a:lstStyle>
            <a:lvl1pPr marL="0" indent="0">
              <a:buFontTx/>
              <a:buNone/>
              <a:defRPr sz="1600" b="0">
                <a:solidFill>
                  <a:schemeClr val="tx1"/>
                </a:solidFill>
              </a:defRPr>
            </a:lvl1pPr>
          </a:lstStyle>
          <a:p>
            <a:pPr lvl="0"/>
            <a:r>
              <a:rPr lang="de-DE" dirty="0"/>
              <a:t>Mastertextformat bearbeiten</a:t>
            </a:r>
          </a:p>
        </p:txBody>
      </p:sp>
      <p:sp>
        <p:nvSpPr>
          <p:cNvPr id="6" name="Titel 1">
            <a:extLst>
              <a:ext uri="{FF2B5EF4-FFF2-40B4-BE49-F238E27FC236}">
                <a16:creationId xmlns:a16="http://schemas.microsoft.com/office/drawing/2014/main" id="{19C16D24-9055-D14C-9DCA-2BE3AA7CC923}"/>
              </a:ext>
            </a:extLst>
          </p:cNvPr>
          <p:cNvSpPr>
            <a:spLocks noGrp="1"/>
          </p:cNvSpPr>
          <p:nvPr>
            <p:ph type="title"/>
          </p:nvPr>
        </p:nvSpPr>
        <p:spPr>
          <a:xfrm>
            <a:off x="489645" y="365126"/>
            <a:ext cx="8531891" cy="874208"/>
          </a:xfrm>
          <a:prstGeom prst="rect">
            <a:avLst/>
          </a:prstGeom>
        </p:spPr>
        <p:txBody>
          <a:bodyPr/>
          <a:lstStyle/>
          <a:p>
            <a:r>
              <a:rPr lang="de-DE" dirty="0"/>
              <a:t>Mastertitelformat bearbeiten</a:t>
            </a:r>
          </a:p>
        </p:txBody>
      </p:sp>
    </p:spTree>
    <p:extLst>
      <p:ext uri="{BB962C8B-B14F-4D97-AF65-F5344CB8AC3E}">
        <p14:creationId xmlns:p14="http://schemas.microsoft.com/office/powerpoint/2010/main" val="4215503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 Spalte Aufzählun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D04697B-1269-7C40-AFD0-3E74C375527E}"/>
              </a:ext>
            </a:extLst>
          </p:cNvPr>
          <p:cNvSpPr>
            <a:spLocks noGrp="1"/>
          </p:cNvSpPr>
          <p:nvPr>
            <p:ph idx="1"/>
          </p:nvPr>
        </p:nvSpPr>
        <p:spPr>
          <a:xfrm>
            <a:off x="489645" y="1662902"/>
            <a:ext cx="11216693" cy="4351338"/>
          </a:xfrm>
        </p:spPr>
        <p:txBody>
          <a:bodyPr/>
          <a:lstStyle/>
          <a:p>
            <a:pPr lvl="0"/>
            <a:r>
              <a:rPr lang="de-DE" dirty="0"/>
              <a:t>Mastertextformat bearbeiten</a:t>
            </a:r>
          </a:p>
          <a:p>
            <a:pPr lvl="1"/>
            <a:r>
              <a:rPr lang="de-DE" dirty="0"/>
              <a:t>Zweite Ebene</a:t>
            </a:r>
          </a:p>
          <a:p>
            <a:pPr lvl="2"/>
            <a:r>
              <a:rPr lang="de-DE" dirty="0"/>
              <a:t>Dritte Ebene</a:t>
            </a:r>
          </a:p>
        </p:txBody>
      </p:sp>
      <p:sp>
        <p:nvSpPr>
          <p:cNvPr id="4" name="Titel 1">
            <a:extLst>
              <a:ext uri="{FF2B5EF4-FFF2-40B4-BE49-F238E27FC236}">
                <a16:creationId xmlns:a16="http://schemas.microsoft.com/office/drawing/2014/main" id="{8B22C4ED-B11B-9945-8A28-7288E814083F}"/>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Tree>
    <p:extLst>
      <p:ext uri="{BB962C8B-B14F-4D97-AF65-F5344CB8AC3E}">
        <p14:creationId xmlns:p14="http://schemas.microsoft.com/office/powerpoint/2010/main" val="40022167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Spalten Fließ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412DD6-06CB-B148-A670-B911D346DFE0}"/>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3" name="Textplatzhalter 2">
            <a:extLst>
              <a:ext uri="{FF2B5EF4-FFF2-40B4-BE49-F238E27FC236}">
                <a16:creationId xmlns:a16="http://schemas.microsoft.com/office/drawing/2014/main" id="{B61E9911-60B4-1741-87C6-3E1D0EEC2638}"/>
              </a:ext>
            </a:extLst>
          </p:cNvPr>
          <p:cNvSpPr>
            <a:spLocks noGrp="1"/>
          </p:cNvSpPr>
          <p:nvPr>
            <p:ph type="body" idx="1"/>
          </p:nvPr>
        </p:nvSpPr>
        <p:spPr>
          <a:xfrm>
            <a:off x="488354" y="1662905"/>
            <a:ext cx="5365439" cy="41026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a:extLst>
              <a:ext uri="{FF2B5EF4-FFF2-40B4-BE49-F238E27FC236}">
                <a16:creationId xmlns:a16="http://schemas.microsoft.com/office/drawing/2014/main" id="{8982BB6C-3E2F-ED4A-BF6D-C8DB9C70B9E7}"/>
              </a:ext>
            </a:extLst>
          </p:cNvPr>
          <p:cNvSpPr>
            <a:spLocks noGrp="1"/>
          </p:cNvSpPr>
          <p:nvPr>
            <p:ph sz="half" idx="2"/>
          </p:nvPr>
        </p:nvSpPr>
        <p:spPr>
          <a:xfrm>
            <a:off x="488354" y="2186576"/>
            <a:ext cx="5365439" cy="3684588"/>
          </a:xfrm>
        </p:spPr>
        <p:txBody>
          <a:bodyPr>
            <a:normAutofit/>
          </a:bodyPr>
          <a:lstStyle>
            <a:lvl1pPr marL="0" indent="0">
              <a:buFontTx/>
              <a:buNone/>
              <a:defRPr sz="1600" b="0">
                <a:solidFill>
                  <a:schemeClr val="tx1"/>
                </a:solidFill>
              </a:defRPr>
            </a:lvl1pPr>
            <a:lvl2pPr marL="457200" indent="0">
              <a:buFontTx/>
              <a:buNone/>
              <a:defRPr/>
            </a:lvl2pPr>
            <a:lvl3pPr marL="914400" indent="0">
              <a:buFontTx/>
              <a:buNone/>
              <a:defRPr/>
            </a:lvl3pPr>
            <a:lvl4pPr marL="1371600" indent="0">
              <a:buFontTx/>
              <a:buNone/>
              <a:defRPr/>
            </a:lvl4pPr>
          </a:lstStyle>
          <a:p>
            <a:pPr lvl="0"/>
            <a:r>
              <a:rPr lang="de-DE" dirty="0"/>
              <a:t>Mastertextformat bearbeiten</a:t>
            </a:r>
          </a:p>
        </p:txBody>
      </p:sp>
      <p:sp>
        <p:nvSpPr>
          <p:cNvPr id="10" name="Textplatzhalter 2">
            <a:extLst>
              <a:ext uri="{FF2B5EF4-FFF2-40B4-BE49-F238E27FC236}">
                <a16:creationId xmlns:a16="http://schemas.microsoft.com/office/drawing/2014/main" id="{EDE9F14F-29CD-6B47-866F-4B496B2357CB}"/>
              </a:ext>
            </a:extLst>
          </p:cNvPr>
          <p:cNvSpPr>
            <a:spLocks noGrp="1"/>
          </p:cNvSpPr>
          <p:nvPr>
            <p:ph type="body" idx="10"/>
          </p:nvPr>
        </p:nvSpPr>
        <p:spPr>
          <a:xfrm>
            <a:off x="6338207" y="1662905"/>
            <a:ext cx="5365439" cy="41026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11" name="Inhaltsplatzhalter 3">
            <a:extLst>
              <a:ext uri="{FF2B5EF4-FFF2-40B4-BE49-F238E27FC236}">
                <a16:creationId xmlns:a16="http://schemas.microsoft.com/office/drawing/2014/main" id="{BBF2FECD-9186-F645-A2C5-FBFCFD4329BE}"/>
              </a:ext>
            </a:extLst>
          </p:cNvPr>
          <p:cNvSpPr>
            <a:spLocks noGrp="1"/>
          </p:cNvSpPr>
          <p:nvPr>
            <p:ph sz="half" idx="11"/>
          </p:nvPr>
        </p:nvSpPr>
        <p:spPr>
          <a:xfrm>
            <a:off x="6338207" y="2186576"/>
            <a:ext cx="5365439" cy="3684588"/>
          </a:xfrm>
        </p:spPr>
        <p:txBody>
          <a:bodyPr>
            <a:normAutofit/>
          </a:bodyPr>
          <a:lstStyle>
            <a:lvl1pPr marL="0" indent="0">
              <a:buFontTx/>
              <a:buNone/>
              <a:defRPr sz="1600" b="0">
                <a:solidFill>
                  <a:schemeClr val="tx1"/>
                </a:solidFill>
              </a:defRPr>
            </a:lvl1pPr>
            <a:lvl2pPr marL="457200" indent="0">
              <a:buFontTx/>
              <a:buNone/>
              <a:defRPr/>
            </a:lvl2pPr>
            <a:lvl3pPr marL="914400" indent="0">
              <a:buFontTx/>
              <a:buNone/>
              <a:defRPr/>
            </a:lvl3pPr>
            <a:lvl4pPr marL="1371600" indent="0">
              <a:buFontTx/>
              <a:buNone/>
              <a:defRPr/>
            </a:lvl4pPr>
          </a:lstStyle>
          <a:p>
            <a:pPr lvl="0"/>
            <a:r>
              <a:rPr lang="de-DE" dirty="0"/>
              <a:t>Mastertextformat bearbeiten</a:t>
            </a:r>
          </a:p>
        </p:txBody>
      </p:sp>
    </p:spTree>
    <p:extLst>
      <p:ext uri="{BB962C8B-B14F-4D97-AF65-F5344CB8AC3E}">
        <p14:creationId xmlns:p14="http://schemas.microsoft.com/office/powerpoint/2010/main" val="7132312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Spalten Aufzählun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C3E0B8D-067C-B940-B967-0E3D3A278997}"/>
              </a:ext>
            </a:extLst>
          </p:cNvPr>
          <p:cNvSpPr>
            <a:spLocks noGrp="1"/>
          </p:cNvSpPr>
          <p:nvPr>
            <p:ph sz="half" idx="1"/>
          </p:nvPr>
        </p:nvSpPr>
        <p:spPr>
          <a:xfrm>
            <a:off x="497239" y="1662904"/>
            <a:ext cx="5347683" cy="4351338"/>
          </a:xfrm>
        </p:spPr>
        <p:txBody>
          <a:bodyPr/>
          <a:lstStyle>
            <a:lvl1pPr>
              <a:defRPr sz="2000" b="1"/>
            </a:lvl1pPr>
            <a:lvl2pPr>
              <a:defRPr sz="1800"/>
            </a:lvl2pPr>
            <a:lvl3pPr>
              <a:defRPr sz="1600"/>
            </a:lvl3pPr>
            <a:lvl4pPr>
              <a:defRPr sz="1400"/>
            </a:lvl4pPr>
            <a:lvl5pPr>
              <a:defRPr sz="1400"/>
            </a:lvl5pPr>
          </a:lstStyle>
          <a:p>
            <a:pPr lvl="0"/>
            <a:r>
              <a:rPr lang="de-DE" dirty="0"/>
              <a:t>Mastertextformat bearbeiten</a:t>
            </a:r>
          </a:p>
          <a:p>
            <a:pPr lvl="1"/>
            <a:r>
              <a:rPr lang="de-DE" dirty="0"/>
              <a:t>Zweite Ebene</a:t>
            </a:r>
          </a:p>
          <a:p>
            <a:pPr lvl="2"/>
            <a:r>
              <a:rPr lang="de-DE" dirty="0"/>
              <a:t>Dritte Ebene</a:t>
            </a:r>
          </a:p>
        </p:txBody>
      </p:sp>
      <p:sp>
        <p:nvSpPr>
          <p:cNvPr id="4" name="Inhaltsplatzhalter 3">
            <a:extLst>
              <a:ext uri="{FF2B5EF4-FFF2-40B4-BE49-F238E27FC236}">
                <a16:creationId xmlns:a16="http://schemas.microsoft.com/office/drawing/2014/main" id="{B7889C8E-6C93-294F-8A0C-7101E6F96403}"/>
              </a:ext>
            </a:extLst>
          </p:cNvPr>
          <p:cNvSpPr>
            <a:spLocks noGrp="1"/>
          </p:cNvSpPr>
          <p:nvPr>
            <p:ph sz="half" idx="2"/>
          </p:nvPr>
        </p:nvSpPr>
        <p:spPr>
          <a:xfrm>
            <a:off x="6321177" y="1662904"/>
            <a:ext cx="5373583" cy="4351338"/>
          </a:xfrm>
        </p:spPr>
        <p:txBody>
          <a:bodyPr/>
          <a:lstStyle>
            <a:lvl1pPr>
              <a:defRPr sz="2000" b="1"/>
            </a:lvl1pPr>
            <a:lvl2pPr>
              <a:defRPr sz="1800"/>
            </a:lvl2pPr>
            <a:lvl3pPr>
              <a:defRPr sz="1600"/>
            </a:lvl3pPr>
            <a:lvl4pPr>
              <a:defRPr sz="1400"/>
            </a:lvl4pPr>
          </a:lstStyle>
          <a:p>
            <a:pPr lvl="0"/>
            <a:r>
              <a:rPr lang="de-DE" dirty="0"/>
              <a:t>Mastertextformat bearbeiten</a:t>
            </a:r>
          </a:p>
          <a:p>
            <a:pPr lvl="1"/>
            <a:r>
              <a:rPr lang="de-DE" dirty="0"/>
              <a:t>Zweite Ebene</a:t>
            </a:r>
          </a:p>
          <a:p>
            <a:pPr lvl="2"/>
            <a:r>
              <a:rPr lang="de-DE" dirty="0"/>
              <a:t>Dritte Ebene</a:t>
            </a:r>
          </a:p>
        </p:txBody>
      </p:sp>
      <p:sp>
        <p:nvSpPr>
          <p:cNvPr id="5" name="Titel 1">
            <a:extLst>
              <a:ext uri="{FF2B5EF4-FFF2-40B4-BE49-F238E27FC236}">
                <a16:creationId xmlns:a16="http://schemas.microsoft.com/office/drawing/2014/main" id="{8881F390-E6D9-D64E-9201-3D767DC9C0C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Tree>
    <p:extLst>
      <p:ext uri="{BB962C8B-B14F-4D97-AF65-F5344CB8AC3E}">
        <p14:creationId xmlns:p14="http://schemas.microsoft.com/office/powerpoint/2010/main" val="30981550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ild Text 2 Spalten Blau">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11" name="Inhaltsplatzhalter 3">
            <a:extLst>
              <a:ext uri="{FF2B5EF4-FFF2-40B4-BE49-F238E27FC236}">
                <a16:creationId xmlns:a16="http://schemas.microsoft.com/office/drawing/2014/main" id="{D3F337EB-D40E-2A47-9A7C-937DDDE65615}"/>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4" name="Inhaltsplatzhalter 3">
            <a:extLst>
              <a:ext uri="{FF2B5EF4-FFF2-40B4-BE49-F238E27FC236}">
                <a16:creationId xmlns:a16="http://schemas.microsoft.com/office/drawing/2014/main" id="{2BC7D1B1-0938-AC4A-8909-BBEFBA907DE0}"/>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10463244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ld Text 2 Spalten Orange">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FC20373C-5CDD-AC4E-8276-E78E41689D39}"/>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74EE1BA3-A3E8-354B-8015-3A52BD55749C}"/>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25494586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ld Text 2 Spalten Grün">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AFCA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858332C4-8B25-844B-A650-F6292CFAE500}"/>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713D0A9D-EB63-7F4F-BA68-FAD05CFD60DC}"/>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2651149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Spalte Fließtext">
    <p:spTree>
      <p:nvGrpSpPr>
        <p:cNvPr id="1" name=""/>
        <p:cNvGrpSpPr/>
        <p:nvPr/>
      </p:nvGrpSpPr>
      <p:grpSpPr>
        <a:xfrm>
          <a:off x="0" y="0"/>
          <a:ext cx="0" cy="0"/>
          <a:chOff x="0" y="0"/>
          <a:chExt cx="0" cy="0"/>
        </a:xfrm>
      </p:grpSpPr>
      <p:sp>
        <p:nvSpPr>
          <p:cNvPr id="8" name="Textplatzhalter 2">
            <a:extLst>
              <a:ext uri="{FF2B5EF4-FFF2-40B4-BE49-F238E27FC236}">
                <a16:creationId xmlns:a16="http://schemas.microsoft.com/office/drawing/2014/main" id="{8C872D9C-DCF3-474A-9F88-8BFBB358BC17}"/>
              </a:ext>
            </a:extLst>
          </p:cNvPr>
          <p:cNvSpPr>
            <a:spLocks noGrp="1"/>
          </p:cNvSpPr>
          <p:nvPr>
            <p:ph type="body" idx="1"/>
          </p:nvPr>
        </p:nvSpPr>
        <p:spPr>
          <a:xfrm>
            <a:off x="506576" y="1662903"/>
            <a:ext cx="11179146" cy="41026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9" name="Inhaltsplatzhalter 3">
            <a:extLst>
              <a:ext uri="{FF2B5EF4-FFF2-40B4-BE49-F238E27FC236}">
                <a16:creationId xmlns:a16="http://schemas.microsoft.com/office/drawing/2014/main" id="{FA17EC72-C570-074D-B1CF-D8CEF99490F9}"/>
              </a:ext>
            </a:extLst>
          </p:cNvPr>
          <p:cNvSpPr>
            <a:spLocks noGrp="1"/>
          </p:cNvSpPr>
          <p:nvPr>
            <p:ph sz="half" idx="10"/>
          </p:nvPr>
        </p:nvSpPr>
        <p:spPr>
          <a:xfrm>
            <a:off x="506576" y="2183649"/>
            <a:ext cx="11179146" cy="3684588"/>
          </a:xfrm>
        </p:spPr>
        <p:txBody>
          <a:bodyPr>
            <a:normAutofit/>
          </a:bodyPr>
          <a:lstStyle>
            <a:lvl1pPr marL="0" indent="0">
              <a:buFontTx/>
              <a:buNone/>
              <a:defRPr sz="1600" b="0">
                <a:solidFill>
                  <a:schemeClr val="tx1"/>
                </a:solidFill>
              </a:defRPr>
            </a:lvl1pPr>
          </a:lstStyle>
          <a:p>
            <a:pPr lvl="0"/>
            <a:r>
              <a:rPr lang="de-DE"/>
              <a:t>Formatvorlagen des Textmasters bearbeiten</a:t>
            </a:r>
          </a:p>
        </p:txBody>
      </p:sp>
      <p:sp>
        <p:nvSpPr>
          <p:cNvPr id="6" name="Titel 1">
            <a:extLst>
              <a:ext uri="{FF2B5EF4-FFF2-40B4-BE49-F238E27FC236}">
                <a16:creationId xmlns:a16="http://schemas.microsoft.com/office/drawing/2014/main" id="{19C16D24-9055-D14C-9DCA-2BE3AA7CC923}"/>
              </a:ext>
            </a:extLst>
          </p:cNvPr>
          <p:cNvSpPr>
            <a:spLocks noGrp="1"/>
          </p:cNvSpPr>
          <p:nvPr>
            <p:ph type="title"/>
          </p:nvPr>
        </p:nvSpPr>
        <p:spPr>
          <a:xfrm>
            <a:off x="489645" y="365126"/>
            <a:ext cx="8531891" cy="874208"/>
          </a:xfrm>
          <a:prstGeom prst="rect">
            <a:avLst/>
          </a:prstGeom>
        </p:spPr>
        <p:txBody>
          <a:bodyPr/>
          <a:lstStyle/>
          <a:p>
            <a:r>
              <a:rPr lang="de-DE"/>
              <a:t>Titelmasterformat durch Klicken bearbeiten</a:t>
            </a:r>
            <a:endParaRPr lang="de-DE" dirty="0"/>
          </a:p>
        </p:txBody>
      </p:sp>
    </p:spTree>
    <p:extLst>
      <p:ext uri="{BB962C8B-B14F-4D97-AF65-F5344CB8AC3E}">
        <p14:creationId xmlns:p14="http://schemas.microsoft.com/office/powerpoint/2010/main" val="30780948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ild Text 2 Spalten Hellblau">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0BBB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48F79F0C-06A1-6F4C-8E8F-3F9A0A68F35A}"/>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573A494D-BDF3-CA43-B6F8-CAFD37D587BF}"/>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28708049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ild Text 2 Spalten Rot">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E40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0050F222-FE59-9949-B5B6-61E582AD3DA6}"/>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97D7BB85-0400-1C45-A6F3-0769251B7947}"/>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7084006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ild Text 2 Spalten Hellorange">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447AC23A-971F-A64F-8FCC-E27BB76CE0A2}"/>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5703E950-AA5C-D94D-8AB5-61AB71C3D328}"/>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868996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ild Aufzählung 2 Spalten Blau">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70398"/>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A8365F99-4BB5-6147-8948-EBB0AD4026E3}"/>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8A54ABF3-D10D-E444-B465-6AE9390BD00B}"/>
              </a:ext>
            </a:extLst>
          </p:cNvPr>
          <p:cNvSpPr>
            <a:spLocks noGrp="1"/>
          </p:cNvSpPr>
          <p:nvPr>
            <p:ph sz="half" idx="12"/>
          </p:nvPr>
        </p:nvSpPr>
        <p:spPr>
          <a:xfrm>
            <a:off x="6895377" y="3228575"/>
            <a:ext cx="4191382" cy="2337593"/>
          </a:xfrm>
        </p:spPr>
        <p:txBody>
          <a:bodyPr anchor="t">
            <a:normAutofit/>
          </a:bodyPr>
          <a:lstStyle>
            <a:lvl1pPr marL="285750" indent="-285750" algn="l">
              <a:buFontTx/>
              <a:buBlip>
                <a:blip r:embed="rId2"/>
              </a:buBlip>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174258551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Spalten Aufzählung Blau">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35660843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 Spalten Aufzählung Orange">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36608335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 Spalten Aufzählung Blau Orange">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273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3"/>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8563571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 Spalten Aufzählung Grün Rot">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AFCA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E40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21713200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Spalten Aufzählung Hellorange">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4" y="1662903"/>
            <a:ext cx="5348716"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Textplatzhalter 2">
            <a:extLst>
              <a:ext uri="{FF2B5EF4-FFF2-40B4-BE49-F238E27FC236}">
                <a16:creationId xmlns:a16="http://schemas.microsoft.com/office/drawing/2014/main" id="{27CEB4BE-9F97-6842-A77C-B678E5BE9877}"/>
              </a:ext>
            </a:extLst>
          </p:cNvPr>
          <p:cNvSpPr>
            <a:spLocks noGrp="1"/>
          </p:cNvSpPr>
          <p:nvPr>
            <p:ph idx="1" hasCustomPrompt="1"/>
          </p:nvPr>
        </p:nvSpPr>
        <p:spPr>
          <a:xfrm>
            <a:off x="6650328" y="2619475"/>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12" name="Textplatzhalter 2">
            <a:extLst>
              <a:ext uri="{FF2B5EF4-FFF2-40B4-BE49-F238E27FC236}">
                <a16:creationId xmlns:a16="http://schemas.microsoft.com/office/drawing/2014/main" id="{3C2D62F1-0F4F-8649-A5B0-F9541200A1CE}"/>
              </a:ext>
            </a:extLst>
          </p:cNvPr>
          <p:cNvSpPr>
            <a:spLocks noGrp="1"/>
          </p:cNvSpPr>
          <p:nvPr>
            <p:ph idx="16" hasCustomPrompt="1"/>
          </p:nvPr>
        </p:nvSpPr>
        <p:spPr>
          <a:xfrm>
            <a:off x="786333" y="2619475"/>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16498556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 Spalten Aufzählung Hellorange">
    <p:spTree>
      <p:nvGrpSpPr>
        <p:cNvPr id="1" name=""/>
        <p:cNvGrpSpPr/>
        <p:nvPr/>
      </p:nvGrpSpPr>
      <p:grpSpPr>
        <a:xfrm>
          <a:off x="0" y="0"/>
          <a:ext cx="0" cy="0"/>
          <a:chOff x="0" y="0"/>
          <a:chExt cx="0" cy="0"/>
        </a:xfrm>
      </p:grpSpPr>
      <p:sp>
        <p:nvSpPr>
          <p:cNvPr id="16" name="Rechteck 15">
            <a:extLst>
              <a:ext uri="{FF2B5EF4-FFF2-40B4-BE49-F238E27FC236}">
                <a16:creationId xmlns:a16="http://schemas.microsoft.com/office/drawing/2014/main" id="{E2CCE9A1-64D3-A946-A7A9-D52C68D6487D}"/>
              </a:ext>
            </a:extLst>
          </p:cNvPr>
          <p:cNvSpPr/>
          <p:nvPr userDrawn="1"/>
        </p:nvSpPr>
        <p:spPr>
          <a:xfrm>
            <a:off x="487857" y="1662903"/>
            <a:ext cx="3565475"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7" name="Inhaltsplatzhalter 3">
            <a:extLst>
              <a:ext uri="{FF2B5EF4-FFF2-40B4-BE49-F238E27FC236}">
                <a16:creationId xmlns:a16="http://schemas.microsoft.com/office/drawing/2014/main" id="{DE1C18DE-C576-2D44-B6EC-FDDA78432CF1}"/>
              </a:ext>
            </a:extLst>
          </p:cNvPr>
          <p:cNvSpPr>
            <a:spLocks noGrp="1"/>
          </p:cNvSpPr>
          <p:nvPr>
            <p:ph sz="half" idx="13"/>
          </p:nvPr>
        </p:nvSpPr>
        <p:spPr>
          <a:xfrm>
            <a:off x="857500" y="1910817"/>
            <a:ext cx="2826190" cy="672568"/>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5" name="Rechteck 14">
            <a:extLst>
              <a:ext uri="{FF2B5EF4-FFF2-40B4-BE49-F238E27FC236}">
                <a16:creationId xmlns:a16="http://schemas.microsoft.com/office/drawing/2014/main" id="{A27890C7-C252-1C49-86E5-08B1230A4134}"/>
              </a:ext>
            </a:extLst>
          </p:cNvPr>
          <p:cNvSpPr/>
          <p:nvPr userDrawn="1"/>
        </p:nvSpPr>
        <p:spPr>
          <a:xfrm>
            <a:off x="4313262" y="1662903"/>
            <a:ext cx="3565475"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2871C77C-4AE7-B645-9BD6-764C6FD57D3E}"/>
              </a:ext>
            </a:extLst>
          </p:cNvPr>
          <p:cNvSpPr>
            <a:spLocks noGrp="1"/>
          </p:cNvSpPr>
          <p:nvPr>
            <p:ph sz="half" idx="15"/>
          </p:nvPr>
        </p:nvSpPr>
        <p:spPr>
          <a:xfrm>
            <a:off x="4681118" y="1910817"/>
            <a:ext cx="2826190" cy="672568"/>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1" name="Rechteck 20">
            <a:extLst>
              <a:ext uri="{FF2B5EF4-FFF2-40B4-BE49-F238E27FC236}">
                <a16:creationId xmlns:a16="http://schemas.microsoft.com/office/drawing/2014/main" id="{BAC31842-2D04-2542-ACA2-88D1E11530D2}"/>
              </a:ext>
            </a:extLst>
          </p:cNvPr>
          <p:cNvSpPr/>
          <p:nvPr userDrawn="1"/>
        </p:nvSpPr>
        <p:spPr>
          <a:xfrm>
            <a:off x="8136881" y="1662903"/>
            <a:ext cx="3565475"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22" name="Inhaltsplatzhalter 3">
            <a:extLst>
              <a:ext uri="{FF2B5EF4-FFF2-40B4-BE49-F238E27FC236}">
                <a16:creationId xmlns:a16="http://schemas.microsoft.com/office/drawing/2014/main" id="{A1DCA190-F8F0-8D4F-B86E-DBA8AB92157B}"/>
              </a:ext>
            </a:extLst>
          </p:cNvPr>
          <p:cNvSpPr>
            <a:spLocks noGrp="1"/>
          </p:cNvSpPr>
          <p:nvPr>
            <p:ph sz="half" idx="17"/>
          </p:nvPr>
        </p:nvSpPr>
        <p:spPr>
          <a:xfrm>
            <a:off x="8504737" y="1910817"/>
            <a:ext cx="2826190" cy="672568"/>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2" name="Titel 1">
            <a:extLst>
              <a:ext uri="{FF2B5EF4-FFF2-40B4-BE49-F238E27FC236}">
                <a16:creationId xmlns:a16="http://schemas.microsoft.com/office/drawing/2014/main" id="{05AFC4D8-E51C-7C4A-9F15-599EFEBAEBBB}"/>
              </a:ext>
            </a:extLst>
          </p:cNvPr>
          <p:cNvSpPr>
            <a:spLocks noGrp="1"/>
          </p:cNvSpPr>
          <p:nvPr>
            <p:ph type="title" hasCustomPrompt="1"/>
          </p:nvPr>
        </p:nvSpPr>
        <p:spPr>
          <a:xfrm>
            <a:off x="489645" y="365126"/>
            <a:ext cx="8531891" cy="859518"/>
          </a:xfrm>
          <a:prstGeom prst="rect">
            <a:avLst/>
          </a:prstGeom>
        </p:spPr>
        <p:txBody>
          <a:bodyPr/>
          <a:lstStyle/>
          <a:p>
            <a:r>
              <a:rPr lang="de-DE" dirty="0"/>
              <a:t>Mastertitelformat bearbeiten</a:t>
            </a:r>
            <a:br>
              <a:rPr lang="de-DE" dirty="0"/>
            </a:br>
            <a:endParaRPr lang="de-DE" dirty="0"/>
          </a:p>
        </p:txBody>
      </p:sp>
      <p:sp>
        <p:nvSpPr>
          <p:cNvPr id="25" name="Textplatzhalter 2">
            <a:extLst>
              <a:ext uri="{FF2B5EF4-FFF2-40B4-BE49-F238E27FC236}">
                <a16:creationId xmlns:a16="http://schemas.microsoft.com/office/drawing/2014/main" id="{422CC9E7-3740-4740-84B4-2A28F6A6BB14}"/>
              </a:ext>
            </a:extLst>
          </p:cNvPr>
          <p:cNvSpPr>
            <a:spLocks noGrp="1"/>
          </p:cNvSpPr>
          <p:nvPr>
            <p:ph idx="1" hasCustomPrompt="1"/>
          </p:nvPr>
        </p:nvSpPr>
        <p:spPr>
          <a:xfrm>
            <a:off x="8504737" y="2825213"/>
            <a:ext cx="2826190" cy="2938731"/>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7" name="Textplatzhalter 2">
            <a:extLst>
              <a:ext uri="{FF2B5EF4-FFF2-40B4-BE49-F238E27FC236}">
                <a16:creationId xmlns:a16="http://schemas.microsoft.com/office/drawing/2014/main" id="{92150B2F-CF7A-F442-B10C-621B8BBBB03A}"/>
              </a:ext>
            </a:extLst>
          </p:cNvPr>
          <p:cNvSpPr>
            <a:spLocks noGrp="1"/>
          </p:cNvSpPr>
          <p:nvPr>
            <p:ph idx="18" hasCustomPrompt="1"/>
          </p:nvPr>
        </p:nvSpPr>
        <p:spPr>
          <a:xfrm>
            <a:off x="4681118" y="2825213"/>
            <a:ext cx="2826190" cy="2938731"/>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8" name="Textplatzhalter 2">
            <a:extLst>
              <a:ext uri="{FF2B5EF4-FFF2-40B4-BE49-F238E27FC236}">
                <a16:creationId xmlns:a16="http://schemas.microsoft.com/office/drawing/2014/main" id="{0D413ABE-E016-FF4F-BEEC-20BDEB4A6D67}"/>
              </a:ext>
            </a:extLst>
          </p:cNvPr>
          <p:cNvSpPr>
            <a:spLocks noGrp="1"/>
          </p:cNvSpPr>
          <p:nvPr>
            <p:ph idx="19" hasCustomPrompt="1"/>
          </p:nvPr>
        </p:nvSpPr>
        <p:spPr>
          <a:xfrm>
            <a:off x="857499" y="2825213"/>
            <a:ext cx="2826190" cy="2938731"/>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1264957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Spalte Aufzählun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D04697B-1269-7C40-AFD0-3E74C375527E}"/>
              </a:ext>
            </a:extLst>
          </p:cNvPr>
          <p:cNvSpPr>
            <a:spLocks noGrp="1"/>
          </p:cNvSpPr>
          <p:nvPr>
            <p:ph idx="1"/>
          </p:nvPr>
        </p:nvSpPr>
        <p:spPr>
          <a:xfrm>
            <a:off x="489645" y="1662902"/>
            <a:ext cx="11216693" cy="4351338"/>
          </a:xfrm>
        </p:spPr>
        <p:txBody>
          <a:bodyPr/>
          <a:lstStyle/>
          <a:p>
            <a:pPr lvl="0"/>
            <a:r>
              <a:rPr lang="de-DE"/>
              <a:t>Formatvorlagen des Textmasters bearbeiten</a:t>
            </a:r>
          </a:p>
          <a:p>
            <a:pPr lvl="1"/>
            <a:r>
              <a:rPr lang="de-DE"/>
              <a:t>Zweite Ebene</a:t>
            </a:r>
          </a:p>
          <a:p>
            <a:pPr lvl="2"/>
            <a:r>
              <a:rPr lang="de-DE"/>
              <a:t>Dritte Ebene</a:t>
            </a:r>
          </a:p>
        </p:txBody>
      </p:sp>
      <p:sp>
        <p:nvSpPr>
          <p:cNvPr id="4" name="Titel 1">
            <a:extLst>
              <a:ext uri="{FF2B5EF4-FFF2-40B4-BE49-F238E27FC236}">
                <a16:creationId xmlns:a16="http://schemas.microsoft.com/office/drawing/2014/main" id="{8B22C4ED-B11B-9945-8A28-7288E814083F}"/>
              </a:ext>
            </a:extLst>
          </p:cNvPr>
          <p:cNvSpPr>
            <a:spLocks noGrp="1"/>
          </p:cNvSpPr>
          <p:nvPr>
            <p:ph type="title"/>
          </p:nvPr>
        </p:nvSpPr>
        <p:spPr>
          <a:xfrm>
            <a:off x="489645" y="365125"/>
            <a:ext cx="8531891" cy="874209"/>
          </a:xfrm>
          <a:prstGeom prst="rect">
            <a:avLst/>
          </a:prstGeom>
        </p:spPr>
        <p:txBody>
          <a:bodyPr/>
          <a:lstStyle/>
          <a:p>
            <a:r>
              <a:rPr lang="de-DE"/>
              <a:t>Titelmasterformat durch Klicken bearbeiten</a:t>
            </a:r>
            <a:endParaRPr lang="de-DE" dirty="0"/>
          </a:p>
        </p:txBody>
      </p:sp>
    </p:spTree>
    <p:extLst>
      <p:ext uri="{BB962C8B-B14F-4D97-AF65-F5344CB8AC3E}">
        <p14:creationId xmlns:p14="http://schemas.microsoft.com/office/powerpoint/2010/main" val="4844721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elfolie Blau">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8C1CE5BC-B743-3B41-BB81-FC2D6442CF8D}"/>
              </a:ext>
            </a:extLst>
          </p:cNvPr>
          <p:cNvSpPr/>
          <p:nvPr userDrawn="1"/>
        </p:nvSpPr>
        <p:spPr>
          <a:xfrm>
            <a:off x="0" y="-1"/>
            <a:ext cx="12192000" cy="6858001"/>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E5288323-DCD9-8D49-BBD6-7FDFC2CBB01F}"/>
              </a:ext>
            </a:extLst>
          </p:cNvPr>
          <p:cNvSpPr>
            <a:spLocks noGrp="1"/>
          </p:cNvSpPr>
          <p:nvPr>
            <p:ph type="ctrTitle"/>
          </p:nvPr>
        </p:nvSpPr>
        <p:spPr>
          <a:xfrm>
            <a:off x="838200" y="2316163"/>
            <a:ext cx="9144000" cy="2387600"/>
          </a:xfrm>
          <a:prstGeom prst="rect">
            <a:avLst/>
          </a:prstGeom>
        </p:spPr>
        <p:txBody>
          <a:bodyPr anchor="b">
            <a:normAutofit/>
          </a:bodyPr>
          <a:lstStyle>
            <a:lvl1pPr algn="l">
              <a:defRPr sz="4800">
                <a:solidFill>
                  <a:schemeClr val="bg1"/>
                </a:solidFill>
              </a:defRPr>
            </a:lvl1pPr>
          </a:lstStyle>
          <a:p>
            <a:r>
              <a:rPr lang="de-DE" dirty="0"/>
              <a:t>Mastertitelformat bearbeiten</a:t>
            </a:r>
          </a:p>
        </p:txBody>
      </p:sp>
      <p:sp>
        <p:nvSpPr>
          <p:cNvPr id="3" name="Untertitel 2">
            <a:extLst>
              <a:ext uri="{FF2B5EF4-FFF2-40B4-BE49-F238E27FC236}">
                <a16:creationId xmlns:a16="http://schemas.microsoft.com/office/drawing/2014/main" id="{36ED52A1-15F1-F544-8FB1-62468F1CF45A}"/>
              </a:ext>
            </a:extLst>
          </p:cNvPr>
          <p:cNvSpPr>
            <a:spLocks noGrp="1"/>
          </p:cNvSpPr>
          <p:nvPr>
            <p:ph type="subTitle" idx="1"/>
          </p:nvPr>
        </p:nvSpPr>
        <p:spPr>
          <a:xfrm>
            <a:off x="838200" y="4795838"/>
            <a:ext cx="9144000" cy="851429"/>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7" name="Datumsplatzhalter 3">
            <a:extLst>
              <a:ext uri="{FF2B5EF4-FFF2-40B4-BE49-F238E27FC236}">
                <a16:creationId xmlns:a16="http://schemas.microsoft.com/office/drawing/2014/main" id="{9D4F7CBA-ACA4-8E48-BDB2-2934E3E453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a:solidFill>
                  <a:srgbClr val="27338B"/>
                </a:solidFill>
              </a:defRPr>
            </a:lvl1pPr>
          </a:lstStyle>
          <a:p>
            <a:fld id="{27C025DB-E373-914E-93AC-82EFBC02F1D6}" type="datetimeFigureOut">
              <a:rPr lang="de-DE" smtClean="0"/>
              <a:pPr/>
              <a:t>09.08.2022</a:t>
            </a:fld>
            <a:r>
              <a:rPr lang="de-DE" dirty="0"/>
              <a:t> | </a:t>
            </a:r>
            <a:fld id="{D9E9D619-8C53-A041-A93C-ADB9438B1A86}" type="slidenum">
              <a:rPr lang="de-DE" b="0" smtClean="0"/>
              <a:pPr/>
              <a:t>‹Nr.›</a:t>
            </a:fld>
            <a:endParaRPr lang="de-DE" b="0" dirty="0"/>
          </a:p>
        </p:txBody>
      </p:sp>
      <p:pic>
        <p:nvPicPr>
          <p:cNvPr id="9" name="Grafik 8" descr="Ein Bild, das Küchengeräte, Licht enthält.&#10;&#10;Automatisch generierte Beschreibung">
            <a:extLst>
              <a:ext uri="{FF2B5EF4-FFF2-40B4-BE49-F238E27FC236}">
                <a16:creationId xmlns:a16="http://schemas.microsoft.com/office/drawing/2014/main" id="{090BE642-150F-B048-99AF-6809ED15A40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45" y="4068763"/>
            <a:ext cx="702828" cy="635000"/>
          </a:xfrm>
          <a:prstGeom prst="rect">
            <a:avLst/>
          </a:prstGeom>
        </p:spPr>
      </p:pic>
      <p:pic>
        <p:nvPicPr>
          <p:cNvPr id="10" name="Grafik 9">
            <a:extLst>
              <a:ext uri="{FF2B5EF4-FFF2-40B4-BE49-F238E27FC236}">
                <a16:creationId xmlns:a16="http://schemas.microsoft.com/office/drawing/2014/main" id="{736D4F7C-6705-43B1-908C-944B2980C57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956293" y="378140"/>
            <a:ext cx="1757640" cy="462536"/>
          </a:xfrm>
          <a:prstGeom prst="rect">
            <a:avLst/>
          </a:prstGeom>
        </p:spPr>
      </p:pic>
    </p:spTree>
    <p:extLst>
      <p:ext uri="{BB962C8B-B14F-4D97-AF65-F5344CB8AC3E}">
        <p14:creationId xmlns:p14="http://schemas.microsoft.com/office/powerpoint/2010/main" val="41078494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elfolie Alternative Weiß">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288323-DCD9-8D49-BBD6-7FDFC2CBB01F}"/>
              </a:ext>
            </a:extLst>
          </p:cNvPr>
          <p:cNvSpPr>
            <a:spLocks noGrp="1"/>
          </p:cNvSpPr>
          <p:nvPr>
            <p:ph type="ctrTitle"/>
          </p:nvPr>
        </p:nvSpPr>
        <p:spPr>
          <a:xfrm>
            <a:off x="838200" y="2316163"/>
            <a:ext cx="9144000" cy="2387600"/>
          </a:xfrm>
          <a:prstGeom prst="rect">
            <a:avLst/>
          </a:prstGeom>
        </p:spPr>
        <p:txBody>
          <a:bodyPr anchor="b">
            <a:normAutofit/>
          </a:bodyPr>
          <a:lstStyle>
            <a:lvl1pPr algn="l">
              <a:defRPr sz="4800">
                <a:solidFill>
                  <a:srgbClr val="26338A"/>
                </a:solidFill>
              </a:defRPr>
            </a:lvl1pPr>
          </a:lstStyle>
          <a:p>
            <a:r>
              <a:rPr lang="de-DE" dirty="0"/>
              <a:t>Mastertitelformat bearbeiten</a:t>
            </a:r>
          </a:p>
        </p:txBody>
      </p:sp>
      <p:sp>
        <p:nvSpPr>
          <p:cNvPr id="3" name="Untertitel 2">
            <a:extLst>
              <a:ext uri="{FF2B5EF4-FFF2-40B4-BE49-F238E27FC236}">
                <a16:creationId xmlns:a16="http://schemas.microsoft.com/office/drawing/2014/main" id="{36ED52A1-15F1-F544-8FB1-62468F1CF45A}"/>
              </a:ext>
            </a:extLst>
          </p:cNvPr>
          <p:cNvSpPr>
            <a:spLocks noGrp="1"/>
          </p:cNvSpPr>
          <p:nvPr>
            <p:ph type="subTitle" idx="1"/>
          </p:nvPr>
        </p:nvSpPr>
        <p:spPr>
          <a:xfrm>
            <a:off x="838200" y="4795838"/>
            <a:ext cx="9144000" cy="851429"/>
          </a:xfrm>
        </p:spPr>
        <p:txBody>
          <a:bodyPr/>
          <a:lstStyle>
            <a:lvl1pPr marL="0" indent="0" algn="l">
              <a:buNone/>
              <a:defRPr sz="2400">
                <a:solidFill>
                  <a:srgbClr val="26338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4" name="Rechteck 3">
            <a:extLst>
              <a:ext uri="{FF2B5EF4-FFF2-40B4-BE49-F238E27FC236}">
                <a16:creationId xmlns:a16="http://schemas.microsoft.com/office/drawing/2014/main" id="{DE98BD51-3DEF-6B4B-B942-F2789E440E3D}"/>
              </a:ext>
            </a:extLst>
          </p:cNvPr>
          <p:cNvSpPr/>
          <p:nvPr userDrawn="1"/>
        </p:nvSpPr>
        <p:spPr>
          <a:xfrm>
            <a:off x="1" y="6087533"/>
            <a:ext cx="12192000" cy="770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descr="Ein Bild, das Küchengeräte, Licht enthält.&#10;&#10;Automatisch generierte Beschreibung">
            <a:extLst>
              <a:ext uri="{FF2B5EF4-FFF2-40B4-BE49-F238E27FC236}">
                <a16:creationId xmlns:a16="http://schemas.microsoft.com/office/drawing/2014/main" id="{CE63A125-65C3-D44C-B935-5AB81A9676C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068763"/>
            <a:ext cx="702828" cy="635000"/>
          </a:xfrm>
          <a:prstGeom prst="rect">
            <a:avLst/>
          </a:prstGeom>
        </p:spPr>
      </p:pic>
    </p:spTree>
    <p:extLst>
      <p:ext uri="{BB962C8B-B14F-4D97-AF65-F5344CB8AC3E}">
        <p14:creationId xmlns:p14="http://schemas.microsoft.com/office/powerpoint/2010/main" val="24586305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 Spalte Fließtext">
    <p:spTree>
      <p:nvGrpSpPr>
        <p:cNvPr id="1" name=""/>
        <p:cNvGrpSpPr/>
        <p:nvPr/>
      </p:nvGrpSpPr>
      <p:grpSpPr>
        <a:xfrm>
          <a:off x="0" y="0"/>
          <a:ext cx="0" cy="0"/>
          <a:chOff x="0" y="0"/>
          <a:chExt cx="0" cy="0"/>
        </a:xfrm>
      </p:grpSpPr>
      <p:sp>
        <p:nvSpPr>
          <p:cNvPr id="8" name="Textplatzhalter 2">
            <a:extLst>
              <a:ext uri="{FF2B5EF4-FFF2-40B4-BE49-F238E27FC236}">
                <a16:creationId xmlns:a16="http://schemas.microsoft.com/office/drawing/2014/main" id="{8C872D9C-DCF3-474A-9F88-8BFBB358BC17}"/>
              </a:ext>
            </a:extLst>
          </p:cNvPr>
          <p:cNvSpPr>
            <a:spLocks noGrp="1"/>
          </p:cNvSpPr>
          <p:nvPr>
            <p:ph type="body" idx="1"/>
          </p:nvPr>
        </p:nvSpPr>
        <p:spPr>
          <a:xfrm>
            <a:off x="506576" y="1662903"/>
            <a:ext cx="11179146" cy="41026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9" name="Inhaltsplatzhalter 3">
            <a:extLst>
              <a:ext uri="{FF2B5EF4-FFF2-40B4-BE49-F238E27FC236}">
                <a16:creationId xmlns:a16="http://schemas.microsoft.com/office/drawing/2014/main" id="{FA17EC72-C570-074D-B1CF-D8CEF99490F9}"/>
              </a:ext>
            </a:extLst>
          </p:cNvPr>
          <p:cNvSpPr>
            <a:spLocks noGrp="1"/>
          </p:cNvSpPr>
          <p:nvPr>
            <p:ph sz="half" idx="10"/>
          </p:nvPr>
        </p:nvSpPr>
        <p:spPr>
          <a:xfrm>
            <a:off x="506576" y="2183649"/>
            <a:ext cx="11179146" cy="3684588"/>
          </a:xfrm>
        </p:spPr>
        <p:txBody>
          <a:bodyPr>
            <a:normAutofit/>
          </a:bodyPr>
          <a:lstStyle>
            <a:lvl1pPr marL="0" indent="0">
              <a:buFontTx/>
              <a:buNone/>
              <a:defRPr sz="1600" b="0">
                <a:solidFill>
                  <a:schemeClr val="tx1"/>
                </a:solidFill>
              </a:defRPr>
            </a:lvl1pPr>
          </a:lstStyle>
          <a:p>
            <a:pPr lvl="0"/>
            <a:r>
              <a:rPr lang="de-DE" dirty="0"/>
              <a:t>Mastertextformat bearbeiten</a:t>
            </a:r>
          </a:p>
        </p:txBody>
      </p:sp>
      <p:sp>
        <p:nvSpPr>
          <p:cNvPr id="6" name="Titel 1">
            <a:extLst>
              <a:ext uri="{FF2B5EF4-FFF2-40B4-BE49-F238E27FC236}">
                <a16:creationId xmlns:a16="http://schemas.microsoft.com/office/drawing/2014/main" id="{19C16D24-9055-D14C-9DCA-2BE3AA7CC923}"/>
              </a:ext>
            </a:extLst>
          </p:cNvPr>
          <p:cNvSpPr>
            <a:spLocks noGrp="1"/>
          </p:cNvSpPr>
          <p:nvPr>
            <p:ph type="title"/>
          </p:nvPr>
        </p:nvSpPr>
        <p:spPr>
          <a:xfrm>
            <a:off x="489645" y="365126"/>
            <a:ext cx="8531891" cy="874208"/>
          </a:xfrm>
          <a:prstGeom prst="rect">
            <a:avLst/>
          </a:prstGeom>
        </p:spPr>
        <p:txBody>
          <a:bodyPr/>
          <a:lstStyle/>
          <a:p>
            <a:r>
              <a:rPr lang="de-DE" dirty="0"/>
              <a:t>Mastertitelformat bearbeiten</a:t>
            </a:r>
          </a:p>
        </p:txBody>
      </p:sp>
    </p:spTree>
    <p:extLst>
      <p:ext uri="{BB962C8B-B14F-4D97-AF65-F5344CB8AC3E}">
        <p14:creationId xmlns:p14="http://schemas.microsoft.com/office/powerpoint/2010/main" val="28875688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 Spalte Aufzählun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D04697B-1269-7C40-AFD0-3E74C375527E}"/>
              </a:ext>
            </a:extLst>
          </p:cNvPr>
          <p:cNvSpPr>
            <a:spLocks noGrp="1"/>
          </p:cNvSpPr>
          <p:nvPr>
            <p:ph idx="1"/>
          </p:nvPr>
        </p:nvSpPr>
        <p:spPr>
          <a:xfrm>
            <a:off x="489645" y="1662902"/>
            <a:ext cx="11216693" cy="4351338"/>
          </a:xfrm>
        </p:spPr>
        <p:txBody>
          <a:bodyPr/>
          <a:lstStyle/>
          <a:p>
            <a:pPr lvl="0"/>
            <a:r>
              <a:rPr lang="de-DE" dirty="0"/>
              <a:t>Mastertextformat bearbeiten</a:t>
            </a:r>
          </a:p>
          <a:p>
            <a:pPr lvl="1"/>
            <a:r>
              <a:rPr lang="de-DE" dirty="0"/>
              <a:t>Zweite Ebene</a:t>
            </a:r>
          </a:p>
          <a:p>
            <a:pPr lvl="2"/>
            <a:r>
              <a:rPr lang="de-DE" dirty="0"/>
              <a:t>Dritte Ebene</a:t>
            </a:r>
          </a:p>
        </p:txBody>
      </p:sp>
      <p:sp>
        <p:nvSpPr>
          <p:cNvPr id="4" name="Titel 1">
            <a:extLst>
              <a:ext uri="{FF2B5EF4-FFF2-40B4-BE49-F238E27FC236}">
                <a16:creationId xmlns:a16="http://schemas.microsoft.com/office/drawing/2014/main" id="{8B22C4ED-B11B-9945-8A28-7288E814083F}"/>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Tree>
    <p:extLst>
      <p:ext uri="{BB962C8B-B14F-4D97-AF65-F5344CB8AC3E}">
        <p14:creationId xmlns:p14="http://schemas.microsoft.com/office/powerpoint/2010/main" val="17808901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 Spalten Fließ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412DD6-06CB-B148-A670-B911D346DFE0}"/>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3" name="Textplatzhalter 2">
            <a:extLst>
              <a:ext uri="{FF2B5EF4-FFF2-40B4-BE49-F238E27FC236}">
                <a16:creationId xmlns:a16="http://schemas.microsoft.com/office/drawing/2014/main" id="{B61E9911-60B4-1741-87C6-3E1D0EEC2638}"/>
              </a:ext>
            </a:extLst>
          </p:cNvPr>
          <p:cNvSpPr>
            <a:spLocks noGrp="1"/>
          </p:cNvSpPr>
          <p:nvPr>
            <p:ph type="body" idx="1"/>
          </p:nvPr>
        </p:nvSpPr>
        <p:spPr>
          <a:xfrm>
            <a:off x="488354" y="1662905"/>
            <a:ext cx="5365439" cy="41026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a:extLst>
              <a:ext uri="{FF2B5EF4-FFF2-40B4-BE49-F238E27FC236}">
                <a16:creationId xmlns:a16="http://schemas.microsoft.com/office/drawing/2014/main" id="{8982BB6C-3E2F-ED4A-BF6D-C8DB9C70B9E7}"/>
              </a:ext>
            </a:extLst>
          </p:cNvPr>
          <p:cNvSpPr>
            <a:spLocks noGrp="1"/>
          </p:cNvSpPr>
          <p:nvPr>
            <p:ph sz="half" idx="2"/>
          </p:nvPr>
        </p:nvSpPr>
        <p:spPr>
          <a:xfrm>
            <a:off x="488354" y="2186576"/>
            <a:ext cx="5365439" cy="3684588"/>
          </a:xfrm>
        </p:spPr>
        <p:txBody>
          <a:bodyPr>
            <a:normAutofit/>
          </a:bodyPr>
          <a:lstStyle>
            <a:lvl1pPr marL="0" indent="0">
              <a:buFontTx/>
              <a:buNone/>
              <a:defRPr sz="1600" b="0">
                <a:solidFill>
                  <a:schemeClr val="tx1"/>
                </a:solidFill>
              </a:defRPr>
            </a:lvl1pPr>
            <a:lvl2pPr marL="457200" indent="0">
              <a:buFontTx/>
              <a:buNone/>
              <a:defRPr/>
            </a:lvl2pPr>
            <a:lvl3pPr marL="914400" indent="0">
              <a:buFontTx/>
              <a:buNone/>
              <a:defRPr/>
            </a:lvl3pPr>
            <a:lvl4pPr marL="1371600" indent="0">
              <a:buFontTx/>
              <a:buNone/>
              <a:defRPr/>
            </a:lvl4pPr>
          </a:lstStyle>
          <a:p>
            <a:pPr lvl="0"/>
            <a:r>
              <a:rPr lang="de-DE" dirty="0"/>
              <a:t>Mastertextformat bearbeiten</a:t>
            </a:r>
          </a:p>
        </p:txBody>
      </p:sp>
      <p:sp>
        <p:nvSpPr>
          <p:cNvPr id="10" name="Textplatzhalter 2">
            <a:extLst>
              <a:ext uri="{FF2B5EF4-FFF2-40B4-BE49-F238E27FC236}">
                <a16:creationId xmlns:a16="http://schemas.microsoft.com/office/drawing/2014/main" id="{EDE9F14F-29CD-6B47-866F-4B496B2357CB}"/>
              </a:ext>
            </a:extLst>
          </p:cNvPr>
          <p:cNvSpPr>
            <a:spLocks noGrp="1"/>
          </p:cNvSpPr>
          <p:nvPr>
            <p:ph type="body" idx="10"/>
          </p:nvPr>
        </p:nvSpPr>
        <p:spPr>
          <a:xfrm>
            <a:off x="6338207" y="1662905"/>
            <a:ext cx="5365439" cy="41026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11" name="Inhaltsplatzhalter 3">
            <a:extLst>
              <a:ext uri="{FF2B5EF4-FFF2-40B4-BE49-F238E27FC236}">
                <a16:creationId xmlns:a16="http://schemas.microsoft.com/office/drawing/2014/main" id="{BBF2FECD-9186-F645-A2C5-FBFCFD4329BE}"/>
              </a:ext>
            </a:extLst>
          </p:cNvPr>
          <p:cNvSpPr>
            <a:spLocks noGrp="1"/>
          </p:cNvSpPr>
          <p:nvPr>
            <p:ph sz="half" idx="11"/>
          </p:nvPr>
        </p:nvSpPr>
        <p:spPr>
          <a:xfrm>
            <a:off x="6338207" y="2186576"/>
            <a:ext cx="5365439" cy="3684588"/>
          </a:xfrm>
        </p:spPr>
        <p:txBody>
          <a:bodyPr>
            <a:normAutofit/>
          </a:bodyPr>
          <a:lstStyle>
            <a:lvl1pPr marL="0" indent="0">
              <a:buFontTx/>
              <a:buNone/>
              <a:defRPr sz="1600" b="0">
                <a:solidFill>
                  <a:schemeClr val="tx1"/>
                </a:solidFill>
              </a:defRPr>
            </a:lvl1pPr>
            <a:lvl2pPr marL="457200" indent="0">
              <a:buFontTx/>
              <a:buNone/>
              <a:defRPr/>
            </a:lvl2pPr>
            <a:lvl3pPr marL="914400" indent="0">
              <a:buFontTx/>
              <a:buNone/>
              <a:defRPr/>
            </a:lvl3pPr>
            <a:lvl4pPr marL="1371600" indent="0">
              <a:buFontTx/>
              <a:buNone/>
              <a:defRPr/>
            </a:lvl4pPr>
          </a:lstStyle>
          <a:p>
            <a:pPr lvl="0"/>
            <a:r>
              <a:rPr lang="de-DE" dirty="0"/>
              <a:t>Mastertextformat bearbeiten</a:t>
            </a:r>
          </a:p>
        </p:txBody>
      </p:sp>
    </p:spTree>
    <p:extLst>
      <p:ext uri="{BB962C8B-B14F-4D97-AF65-F5344CB8AC3E}">
        <p14:creationId xmlns:p14="http://schemas.microsoft.com/office/powerpoint/2010/main" val="41200131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 Spalten Aufzählun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C3E0B8D-067C-B940-B967-0E3D3A278997}"/>
              </a:ext>
            </a:extLst>
          </p:cNvPr>
          <p:cNvSpPr>
            <a:spLocks noGrp="1"/>
          </p:cNvSpPr>
          <p:nvPr>
            <p:ph sz="half" idx="1"/>
          </p:nvPr>
        </p:nvSpPr>
        <p:spPr>
          <a:xfrm>
            <a:off x="497239" y="1662904"/>
            <a:ext cx="5347683" cy="4351338"/>
          </a:xfrm>
        </p:spPr>
        <p:txBody>
          <a:bodyPr/>
          <a:lstStyle>
            <a:lvl1pPr>
              <a:defRPr sz="2000" b="1"/>
            </a:lvl1pPr>
            <a:lvl2pPr>
              <a:defRPr sz="1800"/>
            </a:lvl2pPr>
            <a:lvl3pPr>
              <a:defRPr sz="1600"/>
            </a:lvl3pPr>
            <a:lvl4pPr>
              <a:defRPr sz="1400"/>
            </a:lvl4pPr>
            <a:lvl5pPr>
              <a:defRPr sz="1400"/>
            </a:lvl5pPr>
          </a:lstStyle>
          <a:p>
            <a:pPr lvl="0"/>
            <a:r>
              <a:rPr lang="de-DE" dirty="0"/>
              <a:t>Mastertextformat bearbeiten</a:t>
            </a:r>
          </a:p>
          <a:p>
            <a:pPr lvl="1"/>
            <a:r>
              <a:rPr lang="de-DE" dirty="0"/>
              <a:t>Zweite Ebene</a:t>
            </a:r>
          </a:p>
          <a:p>
            <a:pPr lvl="2"/>
            <a:r>
              <a:rPr lang="de-DE" dirty="0"/>
              <a:t>Dritte Ebene</a:t>
            </a:r>
          </a:p>
        </p:txBody>
      </p:sp>
      <p:sp>
        <p:nvSpPr>
          <p:cNvPr id="4" name="Inhaltsplatzhalter 3">
            <a:extLst>
              <a:ext uri="{FF2B5EF4-FFF2-40B4-BE49-F238E27FC236}">
                <a16:creationId xmlns:a16="http://schemas.microsoft.com/office/drawing/2014/main" id="{B7889C8E-6C93-294F-8A0C-7101E6F96403}"/>
              </a:ext>
            </a:extLst>
          </p:cNvPr>
          <p:cNvSpPr>
            <a:spLocks noGrp="1"/>
          </p:cNvSpPr>
          <p:nvPr>
            <p:ph sz="half" idx="2"/>
          </p:nvPr>
        </p:nvSpPr>
        <p:spPr>
          <a:xfrm>
            <a:off x="6321177" y="1662904"/>
            <a:ext cx="5373583" cy="4351338"/>
          </a:xfrm>
        </p:spPr>
        <p:txBody>
          <a:bodyPr/>
          <a:lstStyle>
            <a:lvl1pPr>
              <a:defRPr sz="2000" b="1"/>
            </a:lvl1pPr>
            <a:lvl2pPr>
              <a:defRPr sz="1800"/>
            </a:lvl2pPr>
            <a:lvl3pPr>
              <a:defRPr sz="1600"/>
            </a:lvl3pPr>
            <a:lvl4pPr>
              <a:defRPr sz="1400"/>
            </a:lvl4pPr>
          </a:lstStyle>
          <a:p>
            <a:pPr lvl="0"/>
            <a:r>
              <a:rPr lang="de-DE" dirty="0"/>
              <a:t>Mastertextformat bearbeiten</a:t>
            </a:r>
          </a:p>
          <a:p>
            <a:pPr lvl="1"/>
            <a:r>
              <a:rPr lang="de-DE" dirty="0"/>
              <a:t>Zweite Ebene</a:t>
            </a:r>
          </a:p>
          <a:p>
            <a:pPr lvl="2"/>
            <a:r>
              <a:rPr lang="de-DE" dirty="0"/>
              <a:t>Dritte Ebene</a:t>
            </a:r>
          </a:p>
        </p:txBody>
      </p:sp>
      <p:sp>
        <p:nvSpPr>
          <p:cNvPr id="5" name="Titel 1">
            <a:extLst>
              <a:ext uri="{FF2B5EF4-FFF2-40B4-BE49-F238E27FC236}">
                <a16:creationId xmlns:a16="http://schemas.microsoft.com/office/drawing/2014/main" id="{8881F390-E6D9-D64E-9201-3D767DC9C0C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Tree>
    <p:extLst>
      <p:ext uri="{BB962C8B-B14F-4D97-AF65-F5344CB8AC3E}">
        <p14:creationId xmlns:p14="http://schemas.microsoft.com/office/powerpoint/2010/main" val="13723098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ld Text 2 Spalten Blau">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11" name="Inhaltsplatzhalter 3">
            <a:extLst>
              <a:ext uri="{FF2B5EF4-FFF2-40B4-BE49-F238E27FC236}">
                <a16:creationId xmlns:a16="http://schemas.microsoft.com/office/drawing/2014/main" id="{D3F337EB-D40E-2A47-9A7C-937DDDE65615}"/>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4" name="Inhaltsplatzhalter 3">
            <a:extLst>
              <a:ext uri="{FF2B5EF4-FFF2-40B4-BE49-F238E27FC236}">
                <a16:creationId xmlns:a16="http://schemas.microsoft.com/office/drawing/2014/main" id="{2BC7D1B1-0938-AC4A-8909-BBEFBA907DE0}"/>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38846778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ld Text 2 Spalten Orange">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FC20373C-5CDD-AC4E-8276-E78E41689D39}"/>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74EE1BA3-A3E8-354B-8015-3A52BD55749C}"/>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9507424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ild Text 2 Spalten Grün">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AFCA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858332C4-8B25-844B-A650-F6292CFAE500}"/>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713D0A9D-EB63-7F4F-BA68-FAD05CFD60DC}"/>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5069556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ild Text 2 Spalten Hellblau">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0BBB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48F79F0C-06A1-6F4C-8E8F-3F9A0A68F35A}"/>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573A494D-BDF3-CA43-B6F8-CAFD37D587BF}"/>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382291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Spalten Fließ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412DD6-06CB-B148-A670-B911D346DFE0}"/>
              </a:ext>
            </a:extLst>
          </p:cNvPr>
          <p:cNvSpPr>
            <a:spLocks noGrp="1"/>
          </p:cNvSpPr>
          <p:nvPr>
            <p:ph type="title"/>
          </p:nvPr>
        </p:nvSpPr>
        <p:spPr>
          <a:xfrm>
            <a:off x="489645" y="365125"/>
            <a:ext cx="8531891" cy="874209"/>
          </a:xfrm>
          <a:prstGeom prst="rect">
            <a:avLst/>
          </a:prstGeom>
        </p:spPr>
        <p:txBody>
          <a:bodyPr/>
          <a:lstStyle/>
          <a:p>
            <a:r>
              <a:rPr lang="de-DE"/>
              <a:t>Titelmasterformat durch Klicken bearbeiten</a:t>
            </a:r>
            <a:endParaRPr lang="de-DE" dirty="0"/>
          </a:p>
        </p:txBody>
      </p:sp>
      <p:sp>
        <p:nvSpPr>
          <p:cNvPr id="3" name="Textplatzhalter 2">
            <a:extLst>
              <a:ext uri="{FF2B5EF4-FFF2-40B4-BE49-F238E27FC236}">
                <a16:creationId xmlns:a16="http://schemas.microsoft.com/office/drawing/2014/main" id="{B61E9911-60B4-1741-87C6-3E1D0EEC2638}"/>
              </a:ext>
            </a:extLst>
          </p:cNvPr>
          <p:cNvSpPr>
            <a:spLocks noGrp="1"/>
          </p:cNvSpPr>
          <p:nvPr>
            <p:ph type="body" idx="1"/>
          </p:nvPr>
        </p:nvSpPr>
        <p:spPr>
          <a:xfrm>
            <a:off x="488354" y="1662905"/>
            <a:ext cx="5365439" cy="41026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a:extLst>
              <a:ext uri="{FF2B5EF4-FFF2-40B4-BE49-F238E27FC236}">
                <a16:creationId xmlns:a16="http://schemas.microsoft.com/office/drawing/2014/main" id="{8982BB6C-3E2F-ED4A-BF6D-C8DB9C70B9E7}"/>
              </a:ext>
            </a:extLst>
          </p:cNvPr>
          <p:cNvSpPr>
            <a:spLocks noGrp="1"/>
          </p:cNvSpPr>
          <p:nvPr>
            <p:ph sz="half" idx="2"/>
          </p:nvPr>
        </p:nvSpPr>
        <p:spPr>
          <a:xfrm>
            <a:off x="488354" y="2186576"/>
            <a:ext cx="5365439" cy="3684588"/>
          </a:xfrm>
        </p:spPr>
        <p:txBody>
          <a:bodyPr>
            <a:normAutofit/>
          </a:bodyPr>
          <a:lstStyle>
            <a:lvl1pPr marL="0" indent="0">
              <a:buFontTx/>
              <a:buNone/>
              <a:defRPr sz="1600" b="0">
                <a:solidFill>
                  <a:schemeClr val="tx1"/>
                </a:solidFill>
              </a:defRPr>
            </a:lvl1pPr>
            <a:lvl2pPr marL="457200" indent="0">
              <a:buFontTx/>
              <a:buNone/>
              <a:defRPr/>
            </a:lvl2pPr>
            <a:lvl3pPr marL="914400" indent="0">
              <a:buFontTx/>
              <a:buNone/>
              <a:defRPr/>
            </a:lvl3pPr>
            <a:lvl4pPr marL="1371600" indent="0">
              <a:buFontTx/>
              <a:buNone/>
              <a:defRPr/>
            </a:lvl4pPr>
          </a:lstStyle>
          <a:p>
            <a:pPr lvl="0"/>
            <a:r>
              <a:rPr lang="de-DE"/>
              <a:t>Formatvorlagen des Textmasters bearbeiten</a:t>
            </a:r>
          </a:p>
        </p:txBody>
      </p:sp>
      <p:sp>
        <p:nvSpPr>
          <p:cNvPr id="10" name="Textplatzhalter 2">
            <a:extLst>
              <a:ext uri="{FF2B5EF4-FFF2-40B4-BE49-F238E27FC236}">
                <a16:creationId xmlns:a16="http://schemas.microsoft.com/office/drawing/2014/main" id="{EDE9F14F-29CD-6B47-866F-4B496B2357CB}"/>
              </a:ext>
            </a:extLst>
          </p:cNvPr>
          <p:cNvSpPr>
            <a:spLocks noGrp="1"/>
          </p:cNvSpPr>
          <p:nvPr>
            <p:ph type="body" idx="10"/>
          </p:nvPr>
        </p:nvSpPr>
        <p:spPr>
          <a:xfrm>
            <a:off x="6338207" y="1662905"/>
            <a:ext cx="5365439" cy="41026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11" name="Inhaltsplatzhalter 3">
            <a:extLst>
              <a:ext uri="{FF2B5EF4-FFF2-40B4-BE49-F238E27FC236}">
                <a16:creationId xmlns:a16="http://schemas.microsoft.com/office/drawing/2014/main" id="{BBF2FECD-9186-F645-A2C5-FBFCFD4329BE}"/>
              </a:ext>
            </a:extLst>
          </p:cNvPr>
          <p:cNvSpPr>
            <a:spLocks noGrp="1"/>
          </p:cNvSpPr>
          <p:nvPr>
            <p:ph sz="half" idx="11"/>
          </p:nvPr>
        </p:nvSpPr>
        <p:spPr>
          <a:xfrm>
            <a:off x="6338207" y="2186576"/>
            <a:ext cx="5365439" cy="3684588"/>
          </a:xfrm>
        </p:spPr>
        <p:txBody>
          <a:bodyPr>
            <a:normAutofit/>
          </a:bodyPr>
          <a:lstStyle>
            <a:lvl1pPr marL="0" indent="0">
              <a:buFontTx/>
              <a:buNone/>
              <a:defRPr sz="1600" b="0">
                <a:solidFill>
                  <a:schemeClr val="tx1"/>
                </a:solidFill>
              </a:defRPr>
            </a:lvl1pPr>
            <a:lvl2pPr marL="457200" indent="0">
              <a:buFontTx/>
              <a:buNone/>
              <a:defRPr/>
            </a:lvl2pPr>
            <a:lvl3pPr marL="914400" indent="0">
              <a:buFontTx/>
              <a:buNone/>
              <a:defRPr/>
            </a:lvl3pPr>
            <a:lvl4pPr marL="1371600" indent="0">
              <a:buFontTx/>
              <a:buNone/>
              <a:defRPr/>
            </a:lvl4pPr>
          </a:lstStyle>
          <a:p>
            <a:pPr lvl="0"/>
            <a:r>
              <a:rPr lang="de-DE"/>
              <a:t>Formatvorlagen des Textmasters bearbeiten</a:t>
            </a:r>
          </a:p>
        </p:txBody>
      </p:sp>
    </p:spTree>
    <p:extLst>
      <p:ext uri="{BB962C8B-B14F-4D97-AF65-F5344CB8AC3E}">
        <p14:creationId xmlns:p14="http://schemas.microsoft.com/office/powerpoint/2010/main" val="4827955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ild Text 2 Spalten Rot">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E40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0050F222-FE59-9949-B5B6-61E582AD3DA6}"/>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97D7BB85-0400-1C45-A6F3-0769251B7947}"/>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1655884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ild Text 2 Spalten Hellorange">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447AC23A-971F-A64F-8FCC-E27BB76CE0A2}"/>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5703E950-AA5C-D94D-8AB5-61AB71C3D328}"/>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38323730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ild Aufzählung 2 Spalten Blau">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70398"/>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A8365F99-4BB5-6147-8948-EBB0AD4026E3}"/>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8A54ABF3-D10D-E444-B465-6AE9390BD00B}"/>
              </a:ext>
            </a:extLst>
          </p:cNvPr>
          <p:cNvSpPr>
            <a:spLocks noGrp="1"/>
          </p:cNvSpPr>
          <p:nvPr>
            <p:ph sz="half" idx="12"/>
          </p:nvPr>
        </p:nvSpPr>
        <p:spPr>
          <a:xfrm>
            <a:off x="6895377" y="3228575"/>
            <a:ext cx="4191382" cy="2337593"/>
          </a:xfrm>
        </p:spPr>
        <p:txBody>
          <a:bodyPr anchor="t">
            <a:normAutofit/>
          </a:bodyPr>
          <a:lstStyle>
            <a:lvl1pPr marL="285750" indent="-285750" algn="l">
              <a:buFontTx/>
              <a:buBlip>
                <a:blip r:embed="rId2"/>
              </a:buBlip>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2508495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 Spalten Aufzählung Blau">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38508424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 Spalten Aufzählung Orange">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10" name="Textplatzhalter 2">
            <a:extLst>
              <a:ext uri="{FF2B5EF4-FFF2-40B4-BE49-F238E27FC236}">
                <a16:creationId xmlns:a16="http://schemas.microsoft.com/office/drawing/2014/main" id="{FF524997-36B1-4937-8BCB-B35FC0E9079B}"/>
              </a:ext>
            </a:extLst>
          </p:cNvPr>
          <p:cNvSpPr>
            <a:spLocks noGrp="1"/>
          </p:cNvSpPr>
          <p:nvPr>
            <p:ph idx="16" hasCustomPrompt="1"/>
          </p:nvPr>
        </p:nvSpPr>
        <p:spPr>
          <a:xfrm>
            <a:off x="786332"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25395965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 Spalten Aufzählung Blau Orange">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273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3"/>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19369239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 Spalten Aufzählung Grün Rot">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AFCA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E40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290555269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 Spalten Aufzählung Hellorange">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4" y="1662903"/>
            <a:ext cx="5348716"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Textplatzhalter 2">
            <a:extLst>
              <a:ext uri="{FF2B5EF4-FFF2-40B4-BE49-F238E27FC236}">
                <a16:creationId xmlns:a16="http://schemas.microsoft.com/office/drawing/2014/main" id="{27CEB4BE-9F97-6842-A77C-B678E5BE9877}"/>
              </a:ext>
            </a:extLst>
          </p:cNvPr>
          <p:cNvSpPr>
            <a:spLocks noGrp="1"/>
          </p:cNvSpPr>
          <p:nvPr>
            <p:ph idx="1" hasCustomPrompt="1"/>
          </p:nvPr>
        </p:nvSpPr>
        <p:spPr>
          <a:xfrm>
            <a:off x="6650328" y="2619475"/>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12" name="Textplatzhalter 2">
            <a:extLst>
              <a:ext uri="{FF2B5EF4-FFF2-40B4-BE49-F238E27FC236}">
                <a16:creationId xmlns:a16="http://schemas.microsoft.com/office/drawing/2014/main" id="{3C2D62F1-0F4F-8649-A5B0-F9541200A1CE}"/>
              </a:ext>
            </a:extLst>
          </p:cNvPr>
          <p:cNvSpPr>
            <a:spLocks noGrp="1"/>
          </p:cNvSpPr>
          <p:nvPr>
            <p:ph idx="16" hasCustomPrompt="1"/>
          </p:nvPr>
        </p:nvSpPr>
        <p:spPr>
          <a:xfrm>
            <a:off x="786333" y="2619475"/>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33104531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 Spalten Aufzählung Hellorange">
    <p:spTree>
      <p:nvGrpSpPr>
        <p:cNvPr id="1" name=""/>
        <p:cNvGrpSpPr/>
        <p:nvPr/>
      </p:nvGrpSpPr>
      <p:grpSpPr>
        <a:xfrm>
          <a:off x="0" y="0"/>
          <a:ext cx="0" cy="0"/>
          <a:chOff x="0" y="0"/>
          <a:chExt cx="0" cy="0"/>
        </a:xfrm>
      </p:grpSpPr>
      <p:sp>
        <p:nvSpPr>
          <p:cNvPr id="16" name="Rechteck 15">
            <a:extLst>
              <a:ext uri="{FF2B5EF4-FFF2-40B4-BE49-F238E27FC236}">
                <a16:creationId xmlns:a16="http://schemas.microsoft.com/office/drawing/2014/main" id="{E2CCE9A1-64D3-A946-A7A9-D52C68D6487D}"/>
              </a:ext>
            </a:extLst>
          </p:cNvPr>
          <p:cNvSpPr/>
          <p:nvPr userDrawn="1"/>
        </p:nvSpPr>
        <p:spPr>
          <a:xfrm>
            <a:off x="487857" y="1662903"/>
            <a:ext cx="3565475"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7" name="Inhaltsplatzhalter 3">
            <a:extLst>
              <a:ext uri="{FF2B5EF4-FFF2-40B4-BE49-F238E27FC236}">
                <a16:creationId xmlns:a16="http://schemas.microsoft.com/office/drawing/2014/main" id="{DE1C18DE-C576-2D44-B6EC-FDDA78432CF1}"/>
              </a:ext>
            </a:extLst>
          </p:cNvPr>
          <p:cNvSpPr>
            <a:spLocks noGrp="1"/>
          </p:cNvSpPr>
          <p:nvPr>
            <p:ph sz="half" idx="13"/>
          </p:nvPr>
        </p:nvSpPr>
        <p:spPr>
          <a:xfrm>
            <a:off x="857500" y="1910817"/>
            <a:ext cx="2826190" cy="672568"/>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5" name="Rechteck 14">
            <a:extLst>
              <a:ext uri="{FF2B5EF4-FFF2-40B4-BE49-F238E27FC236}">
                <a16:creationId xmlns:a16="http://schemas.microsoft.com/office/drawing/2014/main" id="{A27890C7-C252-1C49-86E5-08B1230A4134}"/>
              </a:ext>
            </a:extLst>
          </p:cNvPr>
          <p:cNvSpPr/>
          <p:nvPr userDrawn="1"/>
        </p:nvSpPr>
        <p:spPr>
          <a:xfrm>
            <a:off x="4313262" y="1662903"/>
            <a:ext cx="3565475"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2871C77C-4AE7-B645-9BD6-764C6FD57D3E}"/>
              </a:ext>
            </a:extLst>
          </p:cNvPr>
          <p:cNvSpPr>
            <a:spLocks noGrp="1"/>
          </p:cNvSpPr>
          <p:nvPr>
            <p:ph sz="half" idx="15"/>
          </p:nvPr>
        </p:nvSpPr>
        <p:spPr>
          <a:xfrm>
            <a:off x="4681118" y="1910817"/>
            <a:ext cx="2826190" cy="672568"/>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1" name="Rechteck 20">
            <a:extLst>
              <a:ext uri="{FF2B5EF4-FFF2-40B4-BE49-F238E27FC236}">
                <a16:creationId xmlns:a16="http://schemas.microsoft.com/office/drawing/2014/main" id="{BAC31842-2D04-2542-ACA2-88D1E11530D2}"/>
              </a:ext>
            </a:extLst>
          </p:cNvPr>
          <p:cNvSpPr/>
          <p:nvPr userDrawn="1"/>
        </p:nvSpPr>
        <p:spPr>
          <a:xfrm>
            <a:off x="8136881" y="1662903"/>
            <a:ext cx="3565475"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22" name="Inhaltsplatzhalter 3">
            <a:extLst>
              <a:ext uri="{FF2B5EF4-FFF2-40B4-BE49-F238E27FC236}">
                <a16:creationId xmlns:a16="http://schemas.microsoft.com/office/drawing/2014/main" id="{A1DCA190-F8F0-8D4F-B86E-DBA8AB92157B}"/>
              </a:ext>
            </a:extLst>
          </p:cNvPr>
          <p:cNvSpPr>
            <a:spLocks noGrp="1"/>
          </p:cNvSpPr>
          <p:nvPr>
            <p:ph sz="half" idx="17"/>
          </p:nvPr>
        </p:nvSpPr>
        <p:spPr>
          <a:xfrm>
            <a:off x="8504737" y="1910817"/>
            <a:ext cx="2826190" cy="672568"/>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2" name="Titel 1">
            <a:extLst>
              <a:ext uri="{FF2B5EF4-FFF2-40B4-BE49-F238E27FC236}">
                <a16:creationId xmlns:a16="http://schemas.microsoft.com/office/drawing/2014/main" id="{05AFC4D8-E51C-7C4A-9F15-599EFEBAEBBB}"/>
              </a:ext>
            </a:extLst>
          </p:cNvPr>
          <p:cNvSpPr>
            <a:spLocks noGrp="1"/>
          </p:cNvSpPr>
          <p:nvPr>
            <p:ph type="title" hasCustomPrompt="1"/>
          </p:nvPr>
        </p:nvSpPr>
        <p:spPr>
          <a:xfrm>
            <a:off x="489645" y="365126"/>
            <a:ext cx="8531891" cy="859518"/>
          </a:xfrm>
          <a:prstGeom prst="rect">
            <a:avLst/>
          </a:prstGeom>
        </p:spPr>
        <p:txBody>
          <a:bodyPr/>
          <a:lstStyle/>
          <a:p>
            <a:r>
              <a:rPr lang="de-DE" dirty="0"/>
              <a:t>Mastertitelformat bearbeiten</a:t>
            </a:r>
            <a:br>
              <a:rPr lang="de-DE" dirty="0"/>
            </a:br>
            <a:endParaRPr lang="de-DE" dirty="0"/>
          </a:p>
        </p:txBody>
      </p:sp>
      <p:sp>
        <p:nvSpPr>
          <p:cNvPr id="25" name="Textplatzhalter 2">
            <a:extLst>
              <a:ext uri="{FF2B5EF4-FFF2-40B4-BE49-F238E27FC236}">
                <a16:creationId xmlns:a16="http://schemas.microsoft.com/office/drawing/2014/main" id="{422CC9E7-3740-4740-84B4-2A28F6A6BB14}"/>
              </a:ext>
            </a:extLst>
          </p:cNvPr>
          <p:cNvSpPr>
            <a:spLocks noGrp="1"/>
          </p:cNvSpPr>
          <p:nvPr>
            <p:ph idx="1" hasCustomPrompt="1"/>
          </p:nvPr>
        </p:nvSpPr>
        <p:spPr>
          <a:xfrm>
            <a:off x="8504737" y="2825213"/>
            <a:ext cx="2826190" cy="2938731"/>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7" name="Textplatzhalter 2">
            <a:extLst>
              <a:ext uri="{FF2B5EF4-FFF2-40B4-BE49-F238E27FC236}">
                <a16:creationId xmlns:a16="http://schemas.microsoft.com/office/drawing/2014/main" id="{92150B2F-CF7A-F442-B10C-621B8BBBB03A}"/>
              </a:ext>
            </a:extLst>
          </p:cNvPr>
          <p:cNvSpPr>
            <a:spLocks noGrp="1"/>
          </p:cNvSpPr>
          <p:nvPr>
            <p:ph idx="18" hasCustomPrompt="1"/>
          </p:nvPr>
        </p:nvSpPr>
        <p:spPr>
          <a:xfrm>
            <a:off x="4681118" y="2825213"/>
            <a:ext cx="2826190" cy="2938731"/>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8" name="Textplatzhalter 2">
            <a:extLst>
              <a:ext uri="{FF2B5EF4-FFF2-40B4-BE49-F238E27FC236}">
                <a16:creationId xmlns:a16="http://schemas.microsoft.com/office/drawing/2014/main" id="{0D413ABE-E016-FF4F-BEEC-20BDEB4A6D67}"/>
              </a:ext>
            </a:extLst>
          </p:cNvPr>
          <p:cNvSpPr>
            <a:spLocks noGrp="1"/>
          </p:cNvSpPr>
          <p:nvPr>
            <p:ph idx="19" hasCustomPrompt="1"/>
          </p:nvPr>
        </p:nvSpPr>
        <p:spPr>
          <a:xfrm>
            <a:off x="857499" y="2825213"/>
            <a:ext cx="2826190" cy="2938731"/>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289397235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elfolie Blau">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8C1CE5BC-B743-3B41-BB81-FC2D6442CF8D}"/>
              </a:ext>
            </a:extLst>
          </p:cNvPr>
          <p:cNvSpPr/>
          <p:nvPr userDrawn="1"/>
        </p:nvSpPr>
        <p:spPr>
          <a:xfrm>
            <a:off x="0" y="-1"/>
            <a:ext cx="12192000" cy="6858001"/>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E5288323-DCD9-8D49-BBD6-7FDFC2CBB01F}"/>
              </a:ext>
            </a:extLst>
          </p:cNvPr>
          <p:cNvSpPr>
            <a:spLocks noGrp="1"/>
          </p:cNvSpPr>
          <p:nvPr>
            <p:ph type="ctrTitle"/>
          </p:nvPr>
        </p:nvSpPr>
        <p:spPr>
          <a:xfrm>
            <a:off x="838200" y="2316163"/>
            <a:ext cx="9144000" cy="2387600"/>
          </a:xfrm>
          <a:prstGeom prst="rect">
            <a:avLst/>
          </a:prstGeom>
        </p:spPr>
        <p:txBody>
          <a:bodyPr anchor="b">
            <a:normAutofit/>
          </a:bodyPr>
          <a:lstStyle>
            <a:lvl1pPr algn="l">
              <a:defRPr sz="4800">
                <a:solidFill>
                  <a:schemeClr val="bg1"/>
                </a:solidFill>
              </a:defRPr>
            </a:lvl1pPr>
          </a:lstStyle>
          <a:p>
            <a:r>
              <a:rPr lang="de-DE" dirty="0"/>
              <a:t>Mastertitelformat bearbeiten</a:t>
            </a:r>
          </a:p>
        </p:txBody>
      </p:sp>
      <p:sp>
        <p:nvSpPr>
          <p:cNvPr id="3" name="Untertitel 2">
            <a:extLst>
              <a:ext uri="{FF2B5EF4-FFF2-40B4-BE49-F238E27FC236}">
                <a16:creationId xmlns:a16="http://schemas.microsoft.com/office/drawing/2014/main" id="{36ED52A1-15F1-F544-8FB1-62468F1CF45A}"/>
              </a:ext>
            </a:extLst>
          </p:cNvPr>
          <p:cNvSpPr>
            <a:spLocks noGrp="1"/>
          </p:cNvSpPr>
          <p:nvPr>
            <p:ph type="subTitle" idx="1"/>
          </p:nvPr>
        </p:nvSpPr>
        <p:spPr>
          <a:xfrm>
            <a:off x="838200" y="4795838"/>
            <a:ext cx="9144000" cy="851429"/>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7" name="Datumsplatzhalter 3">
            <a:extLst>
              <a:ext uri="{FF2B5EF4-FFF2-40B4-BE49-F238E27FC236}">
                <a16:creationId xmlns:a16="http://schemas.microsoft.com/office/drawing/2014/main" id="{9D4F7CBA-ACA4-8E48-BDB2-2934E3E453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a:solidFill>
                  <a:srgbClr val="27338B"/>
                </a:solidFill>
              </a:defRPr>
            </a:lvl1pPr>
          </a:lstStyle>
          <a:p>
            <a:fld id="{27C025DB-E373-914E-93AC-82EFBC02F1D6}" type="datetimeFigureOut">
              <a:rPr lang="de-DE" smtClean="0"/>
              <a:pPr/>
              <a:t>09.08.2022</a:t>
            </a:fld>
            <a:r>
              <a:rPr lang="de-DE" dirty="0"/>
              <a:t> | </a:t>
            </a:r>
            <a:fld id="{D9E9D619-8C53-A041-A93C-ADB9438B1A86}" type="slidenum">
              <a:rPr lang="de-DE" b="0" smtClean="0"/>
              <a:pPr/>
              <a:t>‹Nr.›</a:t>
            </a:fld>
            <a:endParaRPr lang="de-DE" b="0" dirty="0"/>
          </a:p>
        </p:txBody>
      </p:sp>
      <p:pic>
        <p:nvPicPr>
          <p:cNvPr id="9" name="Grafik 8" descr="Ein Bild, das Küchengeräte, Licht enthält.&#10;&#10;Automatisch generierte Beschreibung">
            <a:extLst>
              <a:ext uri="{FF2B5EF4-FFF2-40B4-BE49-F238E27FC236}">
                <a16:creationId xmlns:a16="http://schemas.microsoft.com/office/drawing/2014/main" id="{090BE642-150F-B048-99AF-6809ED15A40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45" y="4068763"/>
            <a:ext cx="702828" cy="635000"/>
          </a:xfrm>
          <a:prstGeom prst="rect">
            <a:avLst/>
          </a:prstGeom>
        </p:spPr>
      </p:pic>
      <p:pic>
        <p:nvPicPr>
          <p:cNvPr id="11" name="Grafik 10">
            <a:extLst>
              <a:ext uri="{FF2B5EF4-FFF2-40B4-BE49-F238E27FC236}">
                <a16:creationId xmlns:a16="http://schemas.microsoft.com/office/drawing/2014/main" id="{A5A1A7F6-1B44-C14F-B73A-3E31FCD5824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265310" y="365126"/>
            <a:ext cx="2448619" cy="332822"/>
          </a:xfrm>
          <a:prstGeom prst="rect">
            <a:avLst/>
          </a:prstGeom>
        </p:spPr>
      </p:pic>
    </p:spTree>
    <p:extLst>
      <p:ext uri="{BB962C8B-B14F-4D97-AF65-F5344CB8AC3E}">
        <p14:creationId xmlns:p14="http://schemas.microsoft.com/office/powerpoint/2010/main" val="937792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Spalten Aufzählun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C3E0B8D-067C-B940-B967-0E3D3A278997}"/>
              </a:ext>
            </a:extLst>
          </p:cNvPr>
          <p:cNvSpPr>
            <a:spLocks noGrp="1"/>
          </p:cNvSpPr>
          <p:nvPr>
            <p:ph sz="half" idx="1"/>
          </p:nvPr>
        </p:nvSpPr>
        <p:spPr>
          <a:xfrm>
            <a:off x="497239" y="1662904"/>
            <a:ext cx="5347683" cy="4351338"/>
          </a:xfrm>
        </p:spPr>
        <p:txBody>
          <a:bodyPr/>
          <a:lstStyle>
            <a:lvl1pPr>
              <a:defRPr sz="2000" b="1"/>
            </a:lvl1pPr>
            <a:lvl2pPr>
              <a:defRPr sz="1800"/>
            </a:lvl2pPr>
            <a:lvl3pPr>
              <a:defRPr sz="1600"/>
            </a:lvl3pPr>
            <a:lvl4pPr>
              <a:defRPr sz="1400"/>
            </a:lvl4pPr>
            <a:lvl5pPr>
              <a:defRPr sz="1400"/>
            </a:lvl5pPr>
          </a:lstStyle>
          <a:p>
            <a:pPr lvl="0"/>
            <a:r>
              <a:rPr lang="de-DE"/>
              <a:t>Formatvorlagen des Textmasters bearbeiten</a:t>
            </a:r>
          </a:p>
          <a:p>
            <a:pPr lvl="1"/>
            <a:r>
              <a:rPr lang="de-DE"/>
              <a:t>Zweite Ebene</a:t>
            </a:r>
          </a:p>
          <a:p>
            <a:pPr lvl="2"/>
            <a:r>
              <a:rPr lang="de-DE"/>
              <a:t>Dritte Ebene</a:t>
            </a:r>
          </a:p>
        </p:txBody>
      </p:sp>
      <p:sp>
        <p:nvSpPr>
          <p:cNvPr id="4" name="Inhaltsplatzhalter 3">
            <a:extLst>
              <a:ext uri="{FF2B5EF4-FFF2-40B4-BE49-F238E27FC236}">
                <a16:creationId xmlns:a16="http://schemas.microsoft.com/office/drawing/2014/main" id="{B7889C8E-6C93-294F-8A0C-7101E6F96403}"/>
              </a:ext>
            </a:extLst>
          </p:cNvPr>
          <p:cNvSpPr>
            <a:spLocks noGrp="1"/>
          </p:cNvSpPr>
          <p:nvPr>
            <p:ph sz="half" idx="2"/>
          </p:nvPr>
        </p:nvSpPr>
        <p:spPr>
          <a:xfrm>
            <a:off x="6321177" y="1662904"/>
            <a:ext cx="5373583" cy="4351338"/>
          </a:xfrm>
        </p:spPr>
        <p:txBody>
          <a:bodyPr/>
          <a:lstStyle>
            <a:lvl1pPr>
              <a:defRPr sz="2000" b="1"/>
            </a:lvl1pPr>
            <a:lvl2pPr>
              <a:defRPr sz="1800"/>
            </a:lvl2pPr>
            <a:lvl3pPr>
              <a:defRPr sz="1600"/>
            </a:lvl3pPr>
            <a:lvl4pPr>
              <a:defRPr sz="1400"/>
            </a:lvl4pPr>
          </a:lstStyle>
          <a:p>
            <a:pPr lvl="0"/>
            <a:r>
              <a:rPr lang="de-DE"/>
              <a:t>Formatvorlagen des Textmasters bearbeiten</a:t>
            </a:r>
          </a:p>
          <a:p>
            <a:pPr lvl="1"/>
            <a:r>
              <a:rPr lang="de-DE"/>
              <a:t>Zweite Ebene</a:t>
            </a:r>
          </a:p>
          <a:p>
            <a:pPr lvl="2"/>
            <a:r>
              <a:rPr lang="de-DE"/>
              <a:t>Dritte Ebene</a:t>
            </a:r>
          </a:p>
        </p:txBody>
      </p:sp>
      <p:sp>
        <p:nvSpPr>
          <p:cNvPr id="5" name="Titel 1">
            <a:extLst>
              <a:ext uri="{FF2B5EF4-FFF2-40B4-BE49-F238E27FC236}">
                <a16:creationId xmlns:a16="http://schemas.microsoft.com/office/drawing/2014/main" id="{8881F390-E6D9-D64E-9201-3D767DC9C0C6}"/>
              </a:ext>
            </a:extLst>
          </p:cNvPr>
          <p:cNvSpPr>
            <a:spLocks noGrp="1"/>
          </p:cNvSpPr>
          <p:nvPr>
            <p:ph type="title"/>
          </p:nvPr>
        </p:nvSpPr>
        <p:spPr>
          <a:xfrm>
            <a:off x="489645" y="365125"/>
            <a:ext cx="8531891" cy="874209"/>
          </a:xfrm>
          <a:prstGeom prst="rect">
            <a:avLst/>
          </a:prstGeom>
        </p:spPr>
        <p:txBody>
          <a:bodyPr/>
          <a:lstStyle/>
          <a:p>
            <a:r>
              <a:rPr lang="de-DE"/>
              <a:t>Titelmasterformat durch Klicken bearbeiten</a:t>
            </a:r>
            <a:endParaRPr lang="de-DE" dirty="0"/>
          </a:p>
        </p:txBody>
      </p:sp>
    </p:spTree>
    <p:extLst>
      <p:ext uri="{BB962C8B-B14F-4D97-AF65-F5344CB8AC3E}">
        <p14:creationId xmlns:p14="http://schemas.microsoft.com/office/powerpoint/2010/main" val="39161821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elfolie Alternative Weiß">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288323-DCD9-8D49-BBD6-7FDFC2CBB01F}"/>
              </a:ext>
            </a:extLst>
          </p:cNvPr>
          <p:cNvSpPr>
            <a:spLocks noGrp="1"/>
          </p:cNvSpPr>
          <p:nvPr>
            <p:ph type="ctrTitle"/>
          </p:nvPr>
        </p:nvSpPr>
        <p:spPr>
          <a:xfrm>
            <a:off x="838200" y="2316163"/>
            <a:ext cx="9144000" cy="2387600"/>
          </a:xfrm>
          <a:prstGeom prst="rect">
            <a:avLst/>
          </a:prstGeom>
        </p:spPr>
        <p:txBody>
          <a:bodyPr anchor="b">
            <a:normAutofit/>
          </a:bodyPr>
          <a:lstStyle>
            <a:lvl1pPr algn="l">
              <a:defRPr sz="4800">
                <a:solidFill>
                  <a:srgbClr val="26338A"/>
                </a:solidFill>
              </a:defRPr>
            </a:lvl1pPr>
          </a:lstStyle>
          <a:p>
            <a:r>
              <a:rPr lang="de-DE" dirty="0"/>
              <a:t>Mastertitelformat bearbeiten</a:t>
            </a:r>
          </a:p>
        </p:txBody>
      </p:sp>
      <p:sp>
        <p:nvSpPr>
          <p:cNvPr id="3" name="Untertitel 2">
            <a:extLst>
              <a:ext uri="{FF2B5EF4-FFF2-40B4-BE49-F238E27FC236}">
                <a16:creationId xmlns:a16="http://schemas.microsoft.com/office/drawing/2014/main" id="{36ED52A1-15F1-F544-8FB1-62468F1CF45A}"/>
              </a:ext>
            </a:extLst>
          </p:cNvPr>
          <p:cNvSpPr>
            <a:spLocks noGrp="1"/>
          </p:cNvSpPr>
          <p:nvPr>
            <p:ph type="subTitle" idx="1"/>
          </p:nvPr>
        </p:nvSpPr>
        <p:spPr>
          <a:xfrm>
            <a:off x="838200" y="4795838"/>
            <a:ext cx="9144000" cy="851429"/>
          </a:xfrm>
        </p:spPr>
        <p:txBody>
          <a:bodyPr/>
          <a:lstStyle>
            <a:lvl1pPr marL="0" indent="0" algn="l">
              <a:buNone/>
              <a:defRPr sz="2400">
                <a:solidFill>
                  <a:srgbClr val="26338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4" name="Rechteck 3">
            <a:extLst>
              <a:ext uri="{FF2B5EF4-FFF2-40B4-BE49-F238E27FC236}">
                <a16:creationId xmlns:a16="http://schemas.microsoft.com/office/drawing/2014/main" id="{DE98BD51-3DEF-6B4B-B942-F2789E440E3D}"/>
              </a:ext>
            </a:extLst>
          </p:cNvPr>
          <p:cNvSpPr/>
          <p:nvPr userDrawn="1"/>
        </p:nvSpPr>
        <p:spPr>
          <a:xfrm>
            <a:off x="1" y="6087533"/>
            <a:ext cx="12192000" cy="770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descr="Ein Bild, das Küchengeräte, Licht enthält.&#10;&#10;Automatisch generierte Beschreibung">
            <a:extLst>
              <a:ext uri="{FF2B5EF4-FFF2-40B4-BE49-F238E27FC236}">
                <a16:creationId xmlns:a16="http://schemas.microsoft.com/office/drawing/2014/main" id="{CE63A125-65C3-D44C-B935-5AB81A9676C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068763"/>
            <a:ext cx="702828" cy="635000"/>
          </a:xfrm>
          <a:prstGeom prst="rect">
            <a:avLst/>
          </a:prstGeom>
        </p:spPr>
      </p:pic>
    </p:spTree>
    <p:extLst>
      <p:ext uri="{BB962C8B-B14F-4D97-AF65-F5344CB8AC3E}">
        <p14:creationId xmlns:p14="http://schemas.microsoft.com/office/powerpoint/2010/main" val="391070409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 Spalte Fließtext">
    <p:spTree>
      <p:nvGrpSpPr>
        <p:cNvPr id="1" name=""/>
        <p:cNvGrpSpPr/>
        <p:nvPr/>
      </p:nvGrpSpPr>
      <p:grpSpPr>
        <a:xfrm>
          <a:off x="0" y="0"/>
          <a:ext cx="0" cy="0"/>
          <a:chOff x="0" y="0"/>
          <a:chExt cx="0" cy="0"/>
        </a:xfrm>
      </p:grpSpPr>
      <p:sp>
        <p:nvSpPr>
          <p:cNvPr id="8" name="Textplatzhalter 2">
            <a:extLst>
              <a:ext uri="{FF2B5EF4-FFF2-40B4-BE49-F238E27FC236}">
                <a16:creationId xmlns:a16="http://schemas.microsoft.com/office/drawing/2014/main" id="{8C872D9C-DCF3-474A-9F88-8BFBB358BC17}"/>
              </a:ext>
            </a:extLst>
          </p:cNvPr>
          <p:cNvSpPr>
            <a:spLocks noGrp="1"/>
          </p:cNvSpPr>
          <p:nvPr>
            <p:ph type="body" idx="1"/>
          </p:nvPr>
        </p:nvSpPr>
        <p:spPr>
          <a:xfrm>
            <a:off x="506576" y="1662903"/>
            <a:ext cx="11179146" cy="41026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9" name="Inhaltsplatzhalter 3">
            <a:extLst>
              <a:ext uri="{FF2B5EF4-FFF2-40B4-BE49-F238E27FC236}">
                <a16:creationId xmlns:a16="http://schemas.microsoft.com/office/drawing/2014/main" id="{FA17EC72-C570-074D-B1CF-D8CEF99490F9}"/>
              </a:ext>
            </a:extLst>
          </p:cNvPr>
          <p:cNvSpPr>
            <a:spLocks noGrp="1"/>
          </p:cNvSpPr>
          <p:nvPr>
            <p:ph sz="half" idx="10"/>
          </p:nvPr>
        </p:nvSpPr>
        <p:spPr>
          <a:xfrm>
            <a:off x="506576" y="2183649"/>
            <a:ext cx="11179146" cy="3684588"/>
          </a:xfrm>
        </p:spPr>
        <p:txBody>
          <a:bodyPr>
            <a:normAutofit/>
          </a:bodyPr>
          <a:lstStyle>
            <a:lvl1pPr marL="0" indent="0">
              <a:buFontTx/>
              <a:buNone/>
              <a:defRPr sz="1600" b="0">
                <a:solidFill>
                  <a:schemeClr val="tx1"/>
                </a:solidFill>
              </a:defRPr>
            </a:lvl1pPr>
          </a:lstStyle>
          <a:p>
            <a:pPr lvl="0"/>
            <a:r>
              <a:rPr lang="de-DE" dirty="0"/>
              <a:t>Mastertextformat bearbeiten</a:t>
            </a:r>
          </a:p>
        </p:txBody>
      </p:sp>
      <p:sp>
        <p:nvSpPr>
          <p:cNvPr id="6" name="Titel 1">
            <a:extLst>
              <a:ext uri="{FF2B5EF4-FFF2-40B4-BE49-F238E27FC236}">
                <a16:creationId xmlns:a16="http://schemas.microsoft.com/office/drawing/2014/main" id="{19C16D24-9055-D14C-9DCA-2BE3AA7CC923}"/>
              </a:ext>
            </a:extLst>
          </p:cNvPr>
          <p:cNvSpPr>
            <a:spLocks noGrp="1"/>
          </p:cNvSpPr>
          <p:nvPr>
            <p:ph type="title"/>
          </p:nvPr>
        </p:nvSpPr>
        <p:spPr>
          <a:xfrm>
            <a:off x="489645" y="365126"/>
            <a:ext cx="8531891" cy="874208"/>
          </a:xfrm>
          <a:prstGeom prst="rect">
            <a:avLst/>
          </a:prstGeom>
        </p:spPr>
        <p:txBody>
          <a:bodyPr/>
          <a:lstStyle/>
          <a:p>
            <a:r>
              <a:rPr lang="de-DE" dirty="0"/>
              <a:t>Mastertitelformat bearbeiten</a:t>
            </a:r>
          </a:p>
        </p:txBody>
      </p:sp>
    </p:spTree>
    <p:extLst>
      <p:ext uri="{BB962C8B-B14F-4D97-AF65-F5344CB8AC3E}">
        <p14:creationId xmlns:p14="http://schemas.microsoft.com/office/powerpoint/2010/main" val="4106508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 Spalte Aufzählun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D04697B-1269-7C40-AFD0-3E74C375527E}"/>
              </a:ext>
            </a:extLst>
          </p:cNvPr>
          <p:cNvSpPr>
            <a:spLocks noGrp="1"/>
          </p:cNvSpPr>
          <p:nvPr>
            <p:ph idx="1"/>
          </p:nvPr>
        </p:nvSpPr>
        <p:spPr>
          <a:xfrm>
            <a:off x="489645" y="1662902"/>
            <a:ext cx="11216693" cy="4351338"/>
          </a:xfrm>
        </p:spPr>
        <p:txBody>
          <a:bodyPr/>
          <a:lstStyle/>
          <a:p>
            <a:pPr lvl="0"/>
            <a:r>
              <a:rPr lang="de-DE" dirty="0"/>
              <a:t>Mastertextformat bearbeiten</a:t>
            </a:r>
          </a:p>
          <a:p>
            <a:pPr lvl="1"/>
            <a:r>
              <a:rPr lang="de-DE" dirty="0"/>
              <a:t>Zweite Ebene</a:t>
            </a:r>
          </a:p>
          <a:p>
            <a:pPr lvl="2"/>
            <a:r>
              <a:rPr lang="de-DE" dirty="0"/>
              <a:t>Dritte Ebene</a:t>
            </a:r>
          </a:p>
        </p:txBody>
      </p:sp>
      <p:sp>
        <p:nvSpPr>
          <p:cNvPr id="4" name="Titel 1">
            <a:extLst>
              <a:ext uri="{FF2B5EF4-FFF2-40B4-BE49-F238E27FC236}">
                <a16:creationId xmlns:a16="http://schemas.microsoft.com/office/drawing/2014/main" id="{8B22C4ED-B11B-9945-8A28-7288E814083F}"/>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Tree>
    <p:extLst>
      <p:ext uri="{BB962C8B-B14F-4D97-AF65-F5344CB8AC3E}">
        <p14:creationId xmlns:p14="http://schemas.microsoft.com/office/powerpoint/2010/main" val="39347820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 Spalten Fließ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412DD6-06CB-B148-A670-B911D346DFE0}"/>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3" name="Textplatzhalter 2">
            <a:extLst>
              <a:ext uri="{FF2B5EF4-FFF2-40B4-BE49-F238E27FC236}">
                <a16:creationId xmlns:a16="http://schemas.microsoft.com/office/drawing/2014/main" id="{B61E9911-60B4-1741-87C6-3E1D0EEC2638}"/>
              </a:ext>
            </a:extLst>
          </p:cNvPr>
          <p:cNvSpPr>
            <a:spLocks noGrp="1"/>
          </p:cNvSpPr>
          <p:nvPr>
            <p:ph type="body" idx="1"/>
          </p:nvPr>
        </p:nvSpPr>
        <p:spPr>
          <a:xfrm>
            <a:off x="488354" y="1662905"/>
            <a:ext cx="5365439" cy="41026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a:extLst>
              <a:ext uri="{FF2B5EF4-FFF2-40B4-BE49-F238E27FC236}">
                <a16:creationId xmlns:a16="http://schemas.microsoft.com/office/drawing/2014/main" id="{8982BB6C-3E2F-ED4A-BF6D-C8DB9C70B9E7}"/>
              </a:ext>
            </a:extLst>
          </p:cNvPr>
          <p:cNvSpPr>
            <a:spLocks noGrp="1"/>
          </p:cNvSpPr>
          <p:nvPr>
            <p:ph sz="half" idx="2"/>
          </p:nvPr>
        </p:nvSpPr>
        <p:spPr>
          <a:xfrm>
            <a:off x="488354" y="2186576"/>
            <a:ext cx="5365439" cy="3684588"/>
          </a:xfrm>
        </p:spPr>
        <p:txBody>
          <a:bodyPr>
            <a:normAutofit/>
          </a:bodyPr>
          <a:lstStyle>
            <a:lvl1pPr marL="0" indent="0">
              <a:buFontTx/>
              <a:buNone/>
              <a:defRPr sz="1600" b="0">
                <a:solidFill>
                  <a:schemeClr val="tx1"/>
                </a:solidFill>
              </a:defRPr>
            </a:lvl1pPr>
            <a:lvl2pPr marL="457200" indent="0">
              <a:buFontTx/>
              <a:buNone/>
              <a:defRPr/>
            </a:lvl2pPr>
            <a:lvl3pPr marL="914400" indent="0">
              <a:buFontTx/>
              <a:buNone/>
              <a:defRPr/>
            </a:lvl3pPr>
            <a:lvl4pPr marL="1371600" indent="0">
              <a:buFontTx/>
              <a:buNone/>
              <a:defRPr/>
            </a:lvl4pPr>
          </a:lstStyle>
          <a:p>
            <a:pPr lvl="0"/>
            <a:r>
              <a:rPr lang="de-DE" dirty="0"/>
              <a:t>Mastertextformat bearbeiten</a:t>
            </a:r>
          </a:p>
        </p:txBody>
      </p:sp>
      <p:sp>
        <p:nvSpPr>
          <p:cNvPr id="10" name="Textplatzhalter 2">
            <a:extLst>
              <a:ext uri="{FF2B5EF4-FFF2-40B4-BE49-F238E27FC236}">
                <a16:creationId xmlns:a16="http://schemas.microsoft.com/office/drawing/2014/main" id="{EDE9F14F-29CD-6B47-866F-4B496B2357CB}"/>
              </a:ext>
            </a:extLst>
          </p:cNvPr>
          <p:cNvSpPr>
            <a:spLocks noGrp="1"/>
          </p:cNvSpPr>
          <p:nvPr>
            <p:ph type="body" idx="10"/>
          </p:nvPr>
        </p:nvSpPr>
        <p:spPr>
          <a:xfrm>
            <a:off x="6338207" y="1662905"/>
            <a:ext cx="5365439" cy="41026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11" name="Inhaltsplatzhalter 3">
            <a:extLst>
              <a:ext uri="{FF2B5EF4-FFF2-40B4-BE49-F238E27FC236}">
                <a16:creationId xmlns:a16="http://schemas.microsoft.com/office/drawing/2014/main" id="{BBF2FECD-9186-F645-A2C5-FBFCFD4329BE}"/>
              </a:ext>
            </a:extLst>
          </p:cNvPr>
          <p:cNvSpPr>
            <a:spLocks noGrp="1"/>
          </p:cNvSpPr>
          <p:nvPr>
            <p:ph sz="half" idx="11"/>
          </p:nvPr>
        </p:nvSpPr>
        <p:spPr>
          <a:xfrm>
            <a:off x="6338207" y="2186576"/>
            <a:ext cx="5365439" cy="3684588"/>
          </a:xfrm>
        </p:spPr>
        <p:txBody>
          <a:bodyPr>
            <a:normAutofit/>
          </a:bodyPr>
          <a:lstStyle>
            <a:lvl1pPr marL="0" indent="0">
              <a:buFontTx/>
              <a:buNone/>
              <a:defRPr sz="1600" b="0">
                <a:solidFill>
                  <a:schemeClr val="tx1"/>
                </a:solidFill>
              </a:defRPr>
            </a:lvl1pPr>
            <a:lvl2pPr marL="457200" indent="0">
              <a:buFontTx/>
              <a:buNone/>
              <a:defRPr/>
            </a:lvl2pPr>
            <a:lvl3pPr marL="914400" indent="0">
              <a:buFontTx/>
              <a:buNone/>
              <a:defRPr/>
            </a:lvl3pPr>
            <a:lvl4pPr marL="1371600" indent="0">
              <a:buFontTx/>
              <a:buNone/>
              <a:defRPr/>
            </a:lvl4pPr>
          </a:lstStyle>
          <a:p>
            <a:pPr lvl="0"/>
            <a:r>
              <a:rPr lang="de-DE" dirty="0"/>
              <a:t>Mastertextformat bearbeiten</a:t>
            </a:r>
          </a:p>
        </p:txBody>
      </p:sp>
    </p:spTree>
    <p:extLst>
      <p:ext uri="{BB962C8B-B14F-4D97-AF65-F5344CB8AC3E}">
        <p14:creationId xmlns:p14="http://schemas.microsoft.com/office/powerpoint/2010/main" val="12917165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 Spalten Aufzählun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C3E0B8D-067C-B940-B967-0E3D3A278997}"/>
              </a:ext>
            </a:extLst>
          </p:cNvPr>
          <p:cNvSpPr>
            <a:spLocks noGrp="1"/>
          </p:cNvSpPr>
          <p:nvPr>
            <p:ph sz="half" idx="1"/>
          </p:nvPr>
        </p:nvSpPr>
        <p:spPr>
          <a:xfrm>
            <a:off x="497239" y="1662904"/>
            <a:ext cx="5347683" cy="4351338"/>
          </a:xfrm>
        </p:spPr>
        <p:txBody>
          <a:bodyPr/>
          <a:lstStyle>
            <a:lvl1pPr>
              <a:defRPr sz="2000" b="1"/>
            </a:lvl1pPr>
            <a:lvl2pPr>
              <a:defRPr sz="1800"/>
            </a:lvl2pPr>
            <a:lvl3pPr>
              <a:defRPr sz="1600"/>
            </a:lvl3pPr>
            <a:lvl4pPr>
              <a:defRPr sz="1400"/>
            </a:lvl4pPr>
            <a:lvl5pPr>
              <a:defRPr sz="1400"/>
            </a:lvl5pPr>
          </a:lstStyle>
          <a:p>
            <a:pPr lvl="0"/>
            <a:r>
              <a:rPr lang="de-DE" dirty="0"/>
              <a:t>Mastertextformat bearbeiten</a:t>
            </a:r>
          </a:p>
          <a:p>
            <a:pPr lvl="1"/>
            <a:r>
              <a:rPr lang="de-DE" dirty="0"/>
              <a:t>Zweite Ebene</a:t>
            </a:r>
          </a:p>
          <a:p>
            <a:pPr lvl="2"/>
            <a:r>
              <a:rPr lang="de-DE" dirty="0"/>
              <a:t>Dritte Ebene</a:t>
            </a:r>
          </a:p>
        </p:txBody>
      </p:sp>
      <p:sp>
        <p:nvSpPr>
          <p:cNvPr id="4" name="Inhaltsplatzhalter 3">
            <a:extLst>
              <a:ext uri="{FF2B5EF4-FFF2-40B4-BE49-F238E27FC236}">
                <a16:creationId xmlns:a16="http://schemas.microsoft.com/office/drawing/2014/main" id="{B7889C8E-6C93-294F-8A0C-7101E6F96403}"/>
              </a:ext>
            </a:extLst>
          </p:cNvPr>
          <p:cNvSpPr>
            <a:spLocks noGrp="1"/>
          </p:cNvSpPr>
          <p:nvPr>
            <p:ph sz="half" idx="2"/>
          </p:nvPr>
        </p:nvSpPr>
        <p:spPr>
          <a:xfrm>
            <a:off x="6321177" y="1662904"/>
            <a:ext cx="5373583" cy="4351338"/>
          </a:xfrm>
        </p:spPr>
        <p:txBody>
          <a:bodyPr/>
          <a:lstStyle>
            <a:lvl1pPr>
              <a:defRPr sz="2000" b="1"/>
            </a:lvl1pPr>
            <a:lvl2pPr>
              <a:defRPr sz="1800"/>
            </a:lvl2pPr>
            <a:lvl3pPr>
              <a:defRPr sz="1600"/>
            </a:lvl3pPr>
            <a:lvl4pPr>
              <a:defRPr sz="1400"/>
            </a:lvl4pPr>
          </a:lstStyle>
          <a:p>
            <a:pPr lvl="0"/>
            <a:r>
              <a:rPr lang="de-DE" dirty="0"/>
              <a:t>Mastertextformat bearbeiten</a:t>
            </a:r>
          </a:p>
          <a:p>
            <a:pPr lvl="1"/>
            <a:r>
              <a:rPr lang="de-DE" dirty="0"/>
              <a:t>Zweite Ebene</a:t>
            </a:r>
          </a:p>
          <a:p>
            <a:pPr lvl="2"/>
            <a:r>
              <a:rPr lang="de-DE" dirty="0"/>
              <a:t>Dritte Ebene</a:t>
            </a:r>
          </a:p>
        </p:txBody>
      </p:sp>
      <p:sp>
        <p:nvSpPr>
          <p:cNvPr id="5" name="Titel 1">
            <a:extLst>
              <a:ext uri="{FF2B5EF4-FFF2-40B4-BE49-F238E27FC236}">
                <a16:creationId xmlns:a16="http://schemas.microsoft.com/office/drawing/2014/main" id="{8881F390-E6D9-D64E-9201-3D767DC9C0C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Tree>
    <p:extLst>
      <p:ext uri="{BB962C8B-B14F-4D97-AF65-F5344CB8AC3E}">
        <p14:creationId xmlns:p14="http://schemas.microsoft.com/office/powerpoint/2010/main" val="151152172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ild Text 2 Spalten Blau">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11" name="Inhaltsplatzhalter 3">
            <a:extLst>
              <a:ext uri="{FF2B5EF4-FFF2-40B4-BE49-F238E27FC236}">
                <a16:creationId xmlns:a16="http://schemas.microsoft.com/office/drawing/2014/main" id="{D3F337EB-D40E-2A47-9A7C-937DDDE65615}"/>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4" name="Inhaltsplatzhalter 3">
            <a:extLst>
              <a:ext uri="{FF2B5EF4-FFF2-40B4-BE49-F238E27FC236}">
                <a16:creationId xmlns:a16="http://schemas.microsoft.com/office/drawing/2014/main" id="{2BC7D1B1-0938-AC4A-8909-BBEFBA907DE0}"/>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22445779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ild Text 2 Spalten Orange">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FC20373C-5CDD-AC4E-8276-E78E41689D39}"/>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74EE1BA3-A3E8-354B-8015-3A52BD55749C}"/>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218821304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ild Text 2 Spalten Grün">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AFCA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858332C4-8B25-844B-A650-F6292CFAE500}"/>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713D0A9D-EB63-7F4F-BA68-FAD05CFD60DC}"/>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308407904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ild Text 2 Spalten Hellblau">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0BBB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48F79F0C-06A1-6F4C-8E8F-3F9A0A68F35A}"/>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573A494D-BDF3-CA43-B6F8-CAFD37D587BF}"/>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42511431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ild Text 2 Spalten Rot">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E40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0050F222-FE59-9949-B5B6-61E582AD3DA6}"/>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97D7BB85-0400-1C45-A6F3-0769251B7947}"/>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888010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d Text 2 Spalten Blau">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a:t>Titelmasterformat durch Klicken bearbeiten</a:t>
            </a:r>
            <a:endParaRPr lang="de-DE" dirty="0"/>
          </a:p>
        </p:txBody>
      </p:sp>
      <p:sp>
        <p:nvSpPr>
          <p:cNvPr id="11" name="Inhaltsplatzhalter 3">
            <a:extLst>
              <a:ext uri="{FF2B5EF4-FFF2-40B4-BE49-F238E27FC236}">
                <a16:creationId xmlns:a16="http://schemas.microsoft.com/office/drawing/2014/main" id="{D3F337EB-D40E-2A47-9A7C-937DDDE65615}"/>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14" name="Inhaltsplatzhalter 3">
            <a:extLst>
              <a:ext uri="{FF2B5EF4-FFF2-40B4-BE49-F238E27FC236}">
                <a16:creationId xmlns:a16="http://schemas.microsoft.com/office/drawing/2014/main" id="{2BC7D1B1-0938-AC4A-8909-BBEFBA907DE0}"/>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Tree>
    <p:extLst>
      <p:ext uri="{BB962C8B-B14F-4D97-AF65-F5344CB8AC3E}">
        <p14:creationId xmlns:p14="http://schemas.microsoft.com/office/powerpoint/2010/main" val="160149701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ild Text 2 Spalten Hellorange">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447AC23A-971F-A64F-8FCC-E27BB76CE0A2}"/>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5703E950-AA5C-D94D-8AB5-61AB71C3D328}"/>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302572653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ild Aufzählung 2 Spalten Blau">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70398"/>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A8365F99-4BB5-6147-8948-EBB0AD4026E3}"/>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8A54ABF3-D10D-E444-B465-6AE9390BD00B}"/>
              </a:ext>
            </a:extLst>
          </p:cNvPr>
          <p:cNvSpPr>
            <a:spLocks noGrp="1"/>
          </p:cNvSpPr>
          <p:nvPr>
            <p:ph sz="half" idx="12"/>
          </p:nvPr>
        </p:nvSpPr>
        <p:spPr>
          <a:xfrm>
            <a:off x="6895377" y="3228575"/>
            <a:ext cx="4191382" cy="2337593"/>
          </a:xfrm>
        </p:spPr>
        <p:txBody>
          <a:bodyPr anchor="t">
            <a:normAutofit/>
          </a:bodyPr>
          <a:lstStyle>
            <a:lvl1pPr marL="285750" indent="-285750" algn="l">
              <a:buFontTx/>
              <a:buBlip>
                <a:blip r:embed="rId2"/>
              </a:buBlip>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17288233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 Spalten Aufzählung Blau">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207967462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 Spalten Aufzählung Orange">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324654971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 Spalten Aufzählung Blau Orange">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273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3"/>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39732184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 Spalten Aufzählung Grün Rot">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AFCA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E40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399032341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 Spalten Aufzählung Hellorange">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4" y="1662903"/>
            <a:ext cx="5348716"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Textplatzhalter 2">
            <a:extLst>
              <a:ext uri="{FF2B5EF4-FFF2-40B4-BE49-F238E27FC236}">
                <a16:creationId xmlns:a16="http://schemas.microsoft.com/office/drawing/2014/main" id="{27CEB4BE-9F97-6842-A77C-B678E5BE9877}"/>
              </a:ext>
            </a:extLst>
          </p:cNvPr>
          <p:cNvSpPr>
            <a:spLocks noGrp="1"/>
          </p:cNvSpPr>
          <p:nvPr>
            <p:ph idx="1" hasCustomPrompt="1"/>
          </p:nvPr>
        </p:nvSpPr>
        <p:spPr>
          <a:xfrm>
            <a:off x="6650328" y="2619475"/>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12" name="Textplatzhalter 2">
            <a:extLst>
              <a:ext uri="{FF2B5EF4-FFF2-40B4-BE49-F238E27FC236}">
                <a16:creationId xmlns:a16="http://schemas.microsoft.com/office/drawing/2014/main" id="{3C2D62F1-0F4F-8649-A5B0-F9541200A1CE}"/>
              </a:ext>
            </a:extLst>
          </p:cNvPr>
          <p:cNvSpPr>
            <a:spLocks noGrp="1"/>
          </p:cNvSpPr>
          <p:nvPr>
            <p:ph idx="16" hasCustomPrompt="1"/>
          </p:nvPr>
        </p:nvSpPr>
        <p:spPr>
          <a:xfrm>
            <a:off x="786333" y="2619475"/>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69223182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 Spalten Aufzählung Hellorange">
    <p:spTree>
      <p:nvGrpSpPr>
        <p:cNvPr id="1" name=""/>
        <p:cNvGrpSpPr/>
        <p:nvPr/>
      </p:nvGrpSpPr>
      <p:grpSpPr>
        <a:xfrm>
          <a:off x="0" y="0"/>
          <a:ext cx="0" cy="0"/>
          <a:chOff x="0" y="0"/>
          <a:chExt cx="0" cy="0"/>
        </a:xfrm>
      </p:grpSpPr>
      <p:sp>
        <p:nvSpPr>
          <p:cNvPr id="16" name="Rechteck 15">
            <a:extLst>
              <a:ext uri="{FF2B5EF4-FFF2-40B4-BE49-F238E27FC236}">
                <a16:creationId xmlns:a16="http://schemas.microsoft.com/office/drawing/2014/main" id="{E2CCE9A1-64D3-A946-A7A9-D52C68D6487D}"/>
              </a:ext>
            </a:extLst>
          </p:cNvPr>
          <p:cNvSpPr/>
          <p:nvPr userDrawn="1"/>
        </p:nvSpPr>
        <p:spPr>
          <a:xfrm>
            <a:off x="487857" y="1662903"/>
            <a:ext cx="3565475"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7" name="Inhaltsplatzhalter 3">
            <a:extLst>
              <a:ext uri="{FF2B5EF4-FFF2-40B4-BE49-F238E27FC236}">
                <a16:creationId xmlns:a16="http://schemas.microsoft.com/office/drawing/2014/main" id="{DE1C18DE-C576-2D44-B6EC-FDDA78432CF1}"/>
              </a:ext>
            </a:extLst>
          </p:cNvPr>
          <p:cNvSpPr>
            <a:spLocks noGrp="1"/>
          </p:cNvSpPr>
          <p:nvPr>
            <p:ph sz="half" idx="13"/>
          </p:nvPr>
        </p:nvSpPr>
        <p:spPr>
          <a:xfrm>
            <a:off x="857500" y="1910817"/>
            <a:ext cx="2826190" cy="672568"/>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5" name="Rechteck 14">
            <a:extLst>
              <a:ext uri="{FF2B5EF4-FFF2-40B4-BE49-F238E27FC236}">
                <a16:creationId xmlns:a16="http://schemas.microsoft.com/office/drawing/2014/main" id="{A27890C7-C252-1C49-86E5-08B1230A4134}"/>
              </a:ext>
            </a:extLst>
          </p:cNvPr>
          <p:cNvSpPr/>
          <p:nvPr userDrawn="1"/>
        </p:nvSpPr>
        <p:spPr>
          <a:xfrm>
            <a:off x="4313262" y="1662903"/>
            <a:ext cx="3565475"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2871C77C-4AE7-B645-9BD6-764C6FD57D3E}"/>
              </a:ext>
            </a:extLst>
          </p:cNvPr>
          <p:cNvSpPr>
            <a:spLocks noGrp="1"/>
          </p:cNvSpPr>
          <p:nvPr>
            <p:ph sz="half" idx="15"/>
          </p:nvPr>
        </p:nvSpPr>
        <p:spPr>
          <a:xfrm>
            <a:off x="4681118" y="1910817"/>
            <a:ext cx="2826190" cy="672568"/>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1" name="Rechteck 20">
            <a:extLst>
              <a:ext uri="{FF2B5EF4-FFF2-40B4-BE49-F238E27FC236}">
                <a16:creationId xmlns:a16="http://schemas.microsoft.com/office/drawing/2014/main" id="{BAC31842-2D04-2542-ACA2-88D1E11530D2}"/>
              </a:ext>
            </a:extLst>
          </p:cNvPr>
          <p:cNvSpPr/>
          <p:nvPr userDrawn="1"/>
        </p:nvSpPr>
        <p:spPr>
          <a:xfrm>
            <a:off x="8136881" y="1662903"/>
            <a:ext cx="3565475"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22" name="Inhaltsplatzhalter 3">
            <a:extLst>
              <a:ext uri="{FF2B5EF4-FFF2-40B4-BE49-F238E27FC236}">
                <a16:creationId xmlns:a16="http://schemas.microsoft.com/office/drawing/2014/main" id="{A1DCA190-F8F0-8D4F-B86E-DBA8AB92157B}"/>
              </a:ext>
            </a:extLst>
          </p:cNvPr>
          <p:cNvSpPr>
            <a:spLocks noGrp="1"/>
          </p:cNvSpPr>
          <p:nvPr>
            <p:ph sz="half" idx="17"/>
          </p:nvPr>
        </p:nvSpPr>
        <p:spPr>
          <a:xfrm>
            <a:off x="8504737" y="1910817"/>
            <a:ext cx="2826190" cy="672568"/>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2" name="Titel 1">
            <a:extLst>
              <a:ext uri="{FF2B5EF4-FFF2-40B4-BE49-F238E27FC236}">
                <a16:creationId xmlns:a16="http://schemas.microsoft.com/office/drawing/2014/main" id="{05AFC4D8-E51C-7C4A-9F15-599EFEBAEBBB}"/>
              </a:ext>
            </a:extLst>
          </p:cNvPr>
          <p:cNvSpPr>
            <a:spLocks noGrp="1"/>
          </p:cNvSpPr>
          <p:nvPr>
            <p:ph type="title" hasCustomPrompt="1"/>
          </p:nvPr>
        </p:nvSpPr>
        <p:spPr>
          <a:xfrm>
            <a:off x="489645" y="365126"/>
            <a:ext cx="8531891" cy="859518"/>
          </a:xfrm>
          <a:prstGeom prst="rect">
            <a:avLst/>
          </a:prstGeom>
        </p:spPr>
        <p:txBody>
          <a:bodyPr/>
          <a:lstStyle/>
          <a:p>
            <a:r>
              <a:rPr lang="de-DE" dirty="0"/>
              <a:t>Mastertitelformat bearbeiten</a:t>
            </a:r>
            <a:br>
              <a:rPr lang="de-DE" dirty="0"/>
            </a:br>
            <a:endParaRPr lang="de-DE" dirty="0"/>
          </a:p>
        </p:txBody>
      </p:sp>
      <p:sp>
        <p:nvSpPr>
          <p:cNvPr id="25" name="Textplatzhalter 2">
            <a:extLst>
              <a:ext uri="{FF2B5EF4-FFF2-40B4-BE49-F238E27FC236}">
                <a16:creationId xmlns:a16="http://schemas.microsoft.com/office/drawing/2014/main" id="{422CC9E7-3740-4740-84B4-2A28F6A6BB14}"/>
              </a:ext>
            </a:extLst>
          </p:cNvPr>
          <p:cNvSpPr>
            <a:spLocks noGrp="1"/>
          </p:cNvSpPr>
          <p:nvPr>
            <p:ph idx="1" hasCustomPrompt="1"/>
          </p:nvPr>
        </p:nvSpPr>
        <p:spPr>
          <a:xfrm>
            <a:off x="8504737" y="2825213"/>
            <a:ext cx="2826190" cy="2938731"/>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7" name="Textplatzhalter 2">
            <a:extLst>
              <a:ext uri="{FF2B5EF4-FFF2-40B4-BE49-F238E27FC236}">
                <a16:creationId xmlns:a16="http://schemas.microsoft.com/office/drawing/2014/main" id="{92150B2F-CF7A-F442-B10C-621B8BBBB03A}"/>
              </a:ext>
            </a:extLst>
          </p:cNvPr>
          <p:cNvSpPr>
            <a:spLocks noGrp="1"/>
          </p:cNvSpPr>
          <p:nvPr>
            <p:ph idx="18" hasCustomPrompt="1"/>
          </p:nvPr>
        </p:nvSpPr>
        <p:spPr>
          <a:xfrm>
            <a:off x="4681118" y="2825213"/>
            <a:ext cx="2826190" cy="2938731"/>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8" name="Textplatzhalter 2">
            <a:extLst>
              <a:ext uri="{FF2B5EF4-FFF2-40B4-BE49-F238E27FC236}">
                <a16:creationId xmlns:a16="http://schemas.microsoft.com/office/drawing/2014/main" id="{0D413ABE-E016-FF4F-BEEC-20BDEB4A6D67}"/>
              </a:ext>
            </a:extLst>
          </p:cNvPr>
          <p:cNvSpPr>
            <a:spLocks noGrp="1"/>
          </p:cNvSpPr>
          <p:nvPr>
            <p:ph idx="19" hasCustomPrompt="1"/>
          </p:nvPr>
        </p:nvSpPr>
        <p:spPr>
          <a:xfrm>
            <a:off x="857499" y="2825213"/>
            <a:ext cx="2826190" cy="2938731"/>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395225581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elfolie Blau">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8C1CE5BC-B743-3B41-BB81-FC2D6442CF8D}"/>
              </a:ext>
            </a:extLst>
          </p:cNvPr>
          <p:cNvSpPr/>
          <p:nvPr userDrawn="1"/>
        </p:nvSpPr>
        <p:spPr>
          <a:xfrm>
            <a:off x="0" y="-1"/>
            <a:ext cx="12192000" cy="6858001"/>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E5288323-DCD9-8D49-BBD6-7FDFC2CBB01F}"/>
              </a:ext>
            </a:extLst>
          </p:cNvPr>
          <p:cNvSpPr>
            <a:spLocks noGrp="1"/>
          </p:cNvSpPr>
          <p:nvPr>
            <p:ph type="ctrTitle"/>
          </p:nvPr>
        </p:nvSpPr>
        <p:spPr>
          <a:xfrm>
            <a:off x="838200" y="2316163"/>
            <a:ext cx="9144000" cy="2387600"/>
          </a:xfrm>
          <a:prstGeom prst="rect">
            <a:avLst/>
          </a:prstGeom>
        </p:spPr>
        <p:txBody>
          <a:bodyPr anchor="b">
            <a:normAutofit/>
          </a:bodyPr>
          <a:lstStyle>
            <a:lvl1pPr algn="l">
              <a:defRPr sz="4800">
                <a:solidFill>
                  <a:schemeClr val="bg1"/>
                </a:solidFill>
              </a:defRPr>
            </a:lvl1pPr>
          </a:lstStyle>
          <a:p>
            <a:r>
              <a:rPr lang="de-DE" dirty="0"/>
              <a:t>Mastertitelformat bearbeiten</a:t>
            </a:r>
          </a:p>
        </p:txBody>
      </p:sp>
      <p:sp>
        <p:nvSpPr>
          <p:cNvPr id="3" name="Untertitel 2">
            <a:extLst>
              <a:ext uri="{FF2B5EF4-FFF2-40B4-BE49-F238E27FC236}">
                <a16:creationId xmlns:a16="http://schemas.microsoft.com/office/drawing/2014/main" id="{36ED52A1-15F1-F544-8FB1-62468F1CF45A}"/>
              </a:ext>
            </a:extLst>
          </p:cNvPr>
          <p:cNvSpPr>
            <a:spLocks noGrp="1"/>
          </p:cNvSpPr>
          <p:nvPr>
            <p:ph type="subTitle" idx="1"/>
          </p:nvPr>
        </p:nvSpPr>
        <p:spPr>
          <a:xfrm>
            <a:off x="838200" y="4795838"/>
            <a:ext cx="9144000" cy="851429"/>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7" name="Datumsplatzhalter 3">
            <a:extLst>
              <a:ext uri="{FF2B5EF4-FFF2-40B4-BE49-F238E27FC236}">
                <a16:creationId xmlns:a16="http://schemas.microsoft.com/office/drawing/2014/main" id="{9D4F7CBA-ACA4-8E48-BDB2-2934E3E453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a:solidFill>
                  <a:srgbClr val="27338B"/>
                </a:solidFill>
              </a:defRPr>
            </a:lvl1pPr>
          </a:lstStyle>
          <a:p>
            <a:fld id="{27C025DB-E373-914E-93AC-82EFBC02F1D6}" type="datetimeFigureOut">
              <a:rPr lang="de-DE" smtClean="0"/>
              <a:pPr/>
              <a:t>09.08.2022</a:t>
            </a:fld>
            <a:r>
              <a:rPr lang="de-DE" dirty="0"/>
              <a:t> | </a:t>
            </a:r>
            <a:fld id="{D9E9D619-8C53-A041-A93C-ADB9438B1A86}" type="slidenum">
              <a:rPr lang="de-DE" b="0" smtClean="0"/>
              <a:pPr/>
              <a:t>‹Nr.›</a:t>
            </a:fld>
            <a:endParaRPr lang="de-DE" b="0" dirty="0"/>
          </a:p>
        </p:txBody>
      </p:sp>
      <p:pic>
        <p:nvPicPr>
          <p:cNvPr id="9" name="Grafik 8" descr="Ein Bild, das Küchengeräte, Licht enthält.&#10;&#10;Automatisch generierte Beschreibung">
            <a:extLst>
              <a:ext uri="{FF2B5EF4-FFF2-40B4-BE49-F238E27FC236}">
                <a16:creationId xmlns:a16="http://schemas.microsoft.com/office/drawing/2014/main" id="{090BE642-150F-B048-99AF-6809ED15A40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45" y="4068763"/>
            <a:ext cx="702828" cy="635000"/>
          </a:xfrm>
          <a:prstGeom prst="rect">
            <a:avLst/>
          </a:prstGeom>
        </p:spPr>
      </p:pic>
      <p:pic>
        <p:nvPicPr>
          <p:cNvPr id="10" name="Grafik 9">
            <a:extLst>
              <a:ext uri="{FF2B5EF4-FFF2-40B4-BE49-F238E27FC236}">
                <a16:creationId xmlns:a16="http://schemas.microsoft.com/office/drawing/2014/main" id="{8A01295B-179B-4E91-B1F0-D8E7C033E88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956293" y="378140"/>
            <a:ext cx="1757640" cy="462536"/>
          </a:xfrm>
          <a:prstGeom prst="rect">
            <a:avLst/>
          </a:prstGeom>
        </p:spPr>
      </p:pic>
    </p:spTree>
    <p:extLst>
      <p:ext uri="{BB962C8B-B14F-4D97-AF65-F5344CB8AC3E}">
        <p14:creationId xmlns:p14="http://schemas.microsoft.com/office/powerpoint/2010/main" val="425517775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elfolie Alternative Weiß">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288323-DCD9-8D49-BBD6-7FDFC2CBB01F}"/>
              </a:ext>
            </a:extLst>
          </p:cNvPr>
          <p:cNvSpPr>
            <a:spLocks noGrp="1"/>
          </p:cNvSpPr>
          <p:nvPr>
            <p:ph type="ctrTitle"/>
          </p:nvPr>
        </p:nvSpPr>
        <p:spPr>
          <a:xfrm>
            <a:off x="838200" y="2316163"/>
            <a:ext cx="9144000" cy="2387600"/>
          </a:xfrm>
          <a:prstGeom prst="rect">
            <a:avLst/>
          </a:prstGeom>
        </p:spPr>
        <p:txBody>
          <a:bodyPr anchor="b">
            <a:normAutofit/>
          </a:bodyPr>
          <a:lstStyle>
            <a:lvl1pPr algn="l">
              <a:defRPr sz="4800">
                <a:solidFill>
                  <a:srgbClr val="26338A"/>
                </a:solidFill>
              </a:defRPr>
            </a:lvl1pPr>
          </a:lstStyle>
          <a:p>
            <a:r>
              <a:rPr lang="de-DE" dirty="0"/>
              <a:t>Mastertitelformat bearbeiten</a:t>
            </a:r>
          </a:p>
        </p:txBody>
      </p:sp>
      <p:sp>
        <p:nvSpPr>
          <p:cNvPr id="3" name="Untertitel 2">
            <a:extLst>
              <a:ext uri="{FF2B5EF4-FFF2-40B4-BE49-F238E27FC236}">
                <a16:creationId xmlns:a16="http://schemas.microsoft.com/office/drawing/2014/main" id="{36ED52A1-15F1-F544-8FB1-62468F1CF45A}"/>
              </a:ext>
            </a:extLst>
          </p:cNvPr>
          <p:cNvSpPr>
            <a:spLocks noGrp="1"/>
          </p:cNvSpPr>
          <p:nvPr>
            <p:ph type="subTitle" idx="1"/>
          </p:nvPr>
        </p:nvSpPr>
        <p:spPr>
          <a:xfrm>
            <a:off x="838200" y="4795838"/>
            <a:ext cx="9144000" cy="851429"/>
          </a:xfrm>
        </p:spPr>
        <p:txBody>
          <a:bodyPr/>
          <a:lstStyle>
            <a:lvl1pPr marL="0" indent="0" algn="l">
              <a:buNone/>
              <a:defRPr sz="2400">
                <a:solidFill>
                  <a:srgbClr val="26338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4" name="Rechteck 3">
            <a:extLst>
              <a:ext uri="{FF2B5EF4-FFF2-40B4-BE49-F238E27FC236}">
                <a16:creationId xmlns:a16="http://schemas.microsoft.com/office/drawing/2014/main" id="{DE98BD51-3DEF-6B4B-B942-F2789E440E3D}"/>
              </a:ext>
            </a:extLst>
          </p:cNvPr>
          <p:cNvSpPr/>
          <p:nvPr userDrawn="1"/>
        </p:nvSpPr>
        <p:spPr>
          <a:xfrm>
            <a:off x="1" y="6087533"/>
            <a:ext cx="12192000" cy="770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descr="Ein Bild, das Küchengeräte, Licht enthält.&#10;&#10;Automatisch generierte Beschreibung">
            <a:extLst>
              <a:ext uri="{FF2B5EF4-FFF2-40B4-BE49-F238E27FC236}">
                <a16:creationId xmlns:a16="http://schemas.microsoft.com/office/drawing/2014/main" id="{CE63A125-65C3-D44C-B935-5AB81A9676C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068763"/>
            <a:ext cx="702828" cy="635000"/>
          </a:xfrm>
          <a:prstGeom prst="rect">
            <a:avLst/>
          </a:prstGeom>
        </p:spPr>
      </p:pic>
    </p:spTree>
    <p:extLst>
      <p:ext uri="{BB962C8B-B14F-4D97-AF65-F5344CB8AC3E}">
        <p14:creationId xmlns:p14="http://schemas.microsoft.com/office/powerpoint/2010/main" val="2004649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d Text 2 Spalten Orange">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a:t>Titelmasterformat durch Klicken bearbeiten</a:t>
            </a:r>
            <a:endParaRPr lang="de-DE" dirty="0"/>
          </a:p>
        </p:txBody>
      </p:sp>
      <p:sp>
        <p:nvSpPr>
          <p:cNvPr id="9" name="Inhaltsplatzhalter 3">
            <a:extLst>
              <a:ext uri="{FF2B5EF4-FFF2-40B4-BE49-F238E27FC236}">
                <a16:creationId xmlns:a16="http://schemas.microsoft.com/office/drawing/2014/main" id="{FC20373C-5CDD-AC4E-8276-E78E41689D39}"/>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11" name="Inhaltsplatzhalter 3">
            <a:extLst>
              <a:ext uri="{FF2B5EF4-FFF2-40B4-BE49-F238E27FC236}">
                <a16:creationId xmlns:a16="http://schemas.microsoft.com/office/drawing/2014/main" id="{74EE1BA3-A3E8-354B-8015-3A52BD55749C}"/>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Tree>
    <p:extLst>
      <p:ext uri="{BB962C8B-B14F-4D97-AF65-F5344CB8AC3E}">
        <p14:creationId xmlns:p14="http://schemas.microsoft.com/office/powerpoint/2010/main" val="398135383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 Spalte Fließtext">
    <p:spTree>
      <p:nvGrpSpPr>
        <p:cNvPr id="1" name=""/>
        <p:cNvGrpSpPr/>
        <p:nvPr/>
      </p:nvGrpSpPr>
      <p:grpSpPr>
        <a:xfrm>
          <a:off x="0" y="0"/>
          <a:ext cx="0" cy="0"/>
          <a:chOff x="0" y="0"/>
          <a:chExt cx="0" cy="0"/>
        </a:xfrm>
      </p:grpSpPr>
      <p:sp>
        <p:nvSpPr>
          <p:cNvPr id="8" name="Textplatzhalter 2">
            <a:extLst>
              <a:ext uri="{FF2B5EF4-FFF2-40B4-BE49-F238E27FC236}">
                <a16:creationId xmlns:a16="http://schemas.microsoft.com/office/drawing/2014/main" id="{8C872D9C-DCF3-474A-9F88-8BFBB358BC17}"/>
              </a:ext>
            </a:extLst>
          </p:cNvPr>
          <p:cNvSpPr>
            <a:spLocks noGrp="1"/>
          </p:cNvSpPr>
          <p:nvPr>
            <p:ph type="body" idx="1"/>
          </p:nvPr>
        </p:nvSpPr>
        <p:spPr>
          <a:xfrm>
            <a:off x="506576" y="1662903"/>
            <a:ext cx="11179146" cy="41026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9" name="Inhaltsplatzhalter 3">
            <a:extLst>
              <a:ext uri="{FF2B5EF4-FFF2-40B4-BE49-F238E27FC236}">
                <a16:creationId xmlns:a16="http://schemas.microsoft.com/office/drawing/2014/main" id="{FA17EC72-C570-074D-B1CF-D8CEF99490F9}"/>
              </a:ext>
            </a:extLst>
          </p:cNvPr>
          <p:cNvSpPr>
            <a:spLocks noGrp="1"/>
          </p:cNvSpPr>
          <p:nvPr>
            <p:ph sz="half" idx="10"/>
          </p:nvPr>
        </p:nvSpPr>
        <p:spPr>
          <a:xfrm>
            <a:off x="506576" y="2183649"/>
            <a:ext cx="11179146" cy="3684588"/>
          </a:xfrm>
        </p:spPr>
        <p:txBody>
          <a:bodyPr>
            <a:normAutofit/>
          </a:bodyPr>
          <a:lstStyle>
            <a:lvl1pPr marL="0" indent="0">
              <a:buFontTx/>
              <a:buNone/>
              <a:defRPr sz="1600" b="0">
                <a:solidFill>
                  <a:schemeClr val="tx1"/>
                </a:solidFill>
              </a:defRPr>
            </a:lvl1pPr>
          </a:lstStyle>
          <a:p>
            <a:pPr lvl="0"/>
            <a:r>
              <a:rPr lang="de-DE" dirty="0"/>
              <a:t>Mastertextformat bearbeiten</a:t>
            </a:r>
          </a:p>
        </p:txBody>
      </p:sp>
      <p:sp>
        <p:nvSpPr>
          <p:cNvPr id="6" name="Titel 1">
            <a:extLst>
              <a:ext uri="{FF2B5EF4-FFF2-40B4-BE49-F238E27FC236}">
                <a16:creationId xmlns:a16="http://schemas.microsoft.com/office/drawing/2014/main" id="{19C16D24-9055-D14C-9DCA-2BE3AA7CC923}"/>
              </a:ext>
            </a:extLst>
          </p:cNvPr>
          <p:cNvSpPr>
            <a:spLocks noGrp="1"/>
          </p:cNvSpPr>
          <p:nvPr>
            <p:ph type="title"/>
          </p:nvPr>
        </p:nvSpPr>
        <p:spPr>
          <a:xfrm>
            <a:off x="489645" y="365126"/>
            <a:ext cx="8531891" cy="874208"/>
          </a:xfrm>
          <a:prstGeom prst="rect">
            <a:avLst/>
          </a:prstGeom>
        </p:spPr>
        <p:txBody>
          <a:bodyPr/>
          <a:lstStyle/>
          <a:p>
            <a:r>
              <a:rPr lang="de-DE" dirty="0"/>
              <a:t>Mastertitelformat bearbeiten</a:t>
            </a:r>
          </a:p>
        </p:txBody>
      </p:sp>
    </p:spTree>
    <p:extLst>
      <p:ext uri="{BB962C8B-B14F-4D97-AF65-F5344CB8AC3E}">
        <p14:creationId xmlns:p14="http://schemas.microsoft.com/office/powerpoint/2010/main" val="336014869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 Spalte Aufzählun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D04697B-1269-7C40-AFD0-3E74C375527E}"/>
              </a:ext>
            </a:extLst>
          </p:cNvPr>
          <p:cNvSpPr>
            <a:spLocks noGrp="1"/>
          </p:cNvSpPr>
          <p:nvPr>
            <p:ph idx="1"/>
          </p:nvPr>
        </p:nvSpPr>
        <p:spPr>
          <a:xfrm>
            <a:off x="489645" y="1662902"/>
            <a:ext cx="11216693" cy="4351338"/>
          </a:xfrm>
        </p:spPr>
        <p:txBody>
          <a:bodyPr/>
          <a:lstStyle/>
          <a:p>
            <a:pPr lvl="0"/>
            <a:r>
              <a:rPr lang="de-DE" dirty="0"/>
              <a:t>Mastertextformat bearbeiten</a:t>
            </a:r>
          </a:p>
          <a:p>
            <a:pPr lvl="1"/>
            <a:r>
              <a:rPr lang="de-DE" dirty="0"/>
              <a:t>Zweite Ebene</a:t>
            </a:r>
          </a:p>
          <a:p>
            <a:pPr lvl="2"/>
            <a:r>
              <a:rPr lang="de-DE" dirty="0"/>
              <a:t>Dritte Ebene</a:t>
            </a:r>
          </a:p>
        </p:txBody>
      </p:sp>
      <p:sp>
        <p:nvSpPr>
          <p:cNvPr id="4" name="Titel 1">
            <a:extLst>
              <a:ext uri="{FF2B5EF4-FFF2-40B4-BE49-F238E27FC236}">
                <a16:creationId xmlns:a16="http://schemas.microsoft.com/office/drawing/2014/main" id="{8B22C4ED-B11B-9945-8A28-7288E814083F}"/>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Tree>
    <p:extLst>
      <p:ext uri="{BB962C8B-B14F-4D97-AF65-F5344CB8AC3E}">
        <p14:creationId xmlns:p14="http://schemas.microsoft.com/office/powerpoint/2010/main" val="406853543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 Spalten Fließ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412DD6-06CB-B148-A670-B911D346DFE0}"/>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3" name="Textplatzhalter 2">
            <a:extLst>
              <a:ext uri="{FF2B5EF4-FFF2-40B4-BE49-F238E27FC236}">
                <a16:creationId xmlns:a16="http://schemas.microsoft.com/office/drawing/2014/main" id="{B61E9911-60B4-1741-87C6-3E1D0EEC2638}"/>
              </a:ext>
            </a:extLst>
          </p:cNvPr>
          <p:cNvSpPr>
            <a:spLocks noGrp="1"/>
          </p:cNvSpPr>
          <p:nvPr>
            <p:ph type="body" idx="1"/>
          </p:nvPr>
        </p:nvSpPr>
        <p:spPr>
          <a:xfrm>
            <a:off x="488354" y="1662905"/>
            <a:ext cx="5365439" cy="41026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a:extLst>
              <a:ext uri="{FF2B5EF4-FFF2-40B4-BE49-F238E27FC236}">
                <a16:creationId xmlns:a16="http://schemas.microsoft.com/office/drawing/2014/main" id="{8982BB6C-3E2F-ED4A-BF6D-C8DB9C70B9E7}"/>
              </a:ext>
            </a:extLst>
          </p:cNvPr>
          <p:cNvSpPr>
            <a:spLocks noGrp="1"/>
          </p:cNvSpPr>
          <p:nvPr>
            <p:ph sz="half" idx="2"/>
          </p:nvPr>
        </p:nvSpPr>
        <p:spPr>
          <a:xfrm>
            <a:off x="488354" y="2186576"/>
            <a:ext cx="5365439" cy="3684588"/>
          </a:xfrm>
        </p:spPr>
        <p:txBody>
          <a:bodyPr>
            <a:normAutofit/>
          </a:bodyPr>
          <a:lstStyle>
            <a:lvl1pPr marL="0" indent="0">
              <a:buFontTx/>
              <a:buNone/>
              <a:defRPr sz="1600" b="0">
                <a:solidFill>
                  <a:schemeClr val="tx1"/>
                </a:solidFill>
              </a:defRPr>
            </a:lvl1pPr>
            <a:lvl2pPr marL="457200" indent="0">
              <a:buFontTx/>
              <a:buNone/>
              <a:defRPr/>
            </a:lvl2pPr>
            <a:lvl3pPr marL="914400" indent="0">
              <a:buFontTx/>
              <a:buNone/>
              <a:defRPr/>
            </a:lvl3pPr>
            <a:lvl4pPr marL="1371600" indent="0">
              <a:buFontTx/>
              <a:buNone/>
              <a:defRPr/>
            </a:lvl4pPr>
          </a:lstStyle>
          <a:p>
            <a:pPr lvl="0"/>
            <a:r>
              <a:rPr lang="de-DE" dirty="0"/>
              <a:t>Mastertextformat bearbeiten</a:t>
            </a:r>
          </a:p>
        </p:txBody>
      </p:sp>
      <p:sp>
        <p:nvSpPr>
          <p:cNvPr id="10" name="Textplatzhalter 2">
            <a:extLst>
              <a:ext uri="{FF2B5EF4-FFF2-40B4-BE49-F238E27FC236}">
                <a16:creationId xmlns:a16="http://schemas.microsoft.com/office/drawing/2014/main" id="{EDE9F14F-29CD-6B47-866F-4B496B2357CB}"/>
              </a:ext>
            </a:extLst>
          </p:cNvPr>
          <p:cNvSpPr>
            <a:spLocks noGrp="1"/>
          </p:cNvSpPr>
          <p:nvPr>
            <p:ph type="body" idx="10"/>
          </p:nvPr>
        </p:nvSpPr>
        <p:spPr>
          <a:xfrm>
            <a:off x="6338207" y="1662905"/>
            <a:ext cx="5365439" cy="41026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11" name="Inhaltsplatzhalter 3">
            <a:extLst>
              <a:ext uri="{FF2B5EF4-FFF2-40B4-BE49-F238E27FC236}">
                <a16:creationId xmlns:a16="http://schemas.microsoft.com/office/drawing/2014/main" id="{BBF2FECD-9186-F645-A2C5-FBFCFD4329BE}"/>
              </a:ext>
            </a:extLst>
          </p:cNvPr>
          <p:cNvSpPr>
            <a:spLocks noGrp="1"/>
          </p:cNvSpPr>
          <p:nvPr>
            <p:ph sz="half" idx="11"/>
          </p:nvPr>
        </p:nvSpPr>
        <p:spPr>
          <a:xfrm>
            <a:off x="6338207" y="2186576"/>
            <a:ext cx="5365439" cy="3684588"/>
          </a:xfrm>
        </p:spPr>
        <p:txBody>
          <a:bodyPr>
            <a:normAutofit/>
          </a:bodyPr>
          <a:lstStyle>
            <a:lvl1pPr marL="0" indent="0">
              <a:buFontTx/>
              <a:buNone/>
              <a:defRPr sz="1600" b="0">
                <a:solidFill>
                  <a:schemeClr val="tx1"/>
                </a:solidFill>
              </a:defRPr>
            </a:lvl1pPr>
            <a:lvl2pPr marL="457200" indent="0">
              <a:buFontTx/>
              <a:buNone/>
              <a:defRPr/>
            </a:lvl2pPr>
            <a:lvl3pPr marL="914400" indent="0">
              <a:buFontTx/>
              <a:buNone/>
              <a:defRPr/>
            </a:lvl3pPr>
            <a:lvl4pPr marL="1371600" indent="0">
              <a:buFontTx/>
              <a:buNone/>
              <a:defRPr/>
            </a:lvl4pPr>
          </a:lstStyle>
          <a:p>
            <a:pPr lvl="0"/>
            <a:r>
              <a:rPr lang="de-DE" dirty="0"/>
              <a:t>Mastertextformat bearbeiten</a:t>
            </a:r>
          </a:p>
        </p:txBody>
      </p:sp>
    </p:spTree>
    <p:extLst>
      <p:ext uri="{BB962C8B-B14F-4D97-AF65-F5344CB8AC3E}">
        <p14:creationId xmlns:p14="http://schemas.microsoft.com/office/powerpoint/2010/main" val="211508880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 Spalten Aufzählun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C3E0B8D-067C-B940-B967-0E3D3A278997}"/>
              </a:ext>
            </a:extLst>
          </p:cNvPr>
          <p:cNvSpPr>
            <a:spLocks noGrp="1"/>
          </p:cNvSpPr>
          <p:nvPr>
            <p:ph sz="half" idx="1"/>
          </p:nvPr>
        </p:nvSpPr>
        <p:spPr>
          <a:xfrm>
            <a:off x="497239" y="1662904"/>
            <a:ext cx="5347683" cy="4351338"/>
          </a:xfrm>
        </p:spPr>
        <p:txBody>
          <a:bodyPr/>
          <a:lstStyle>
            <a:lvl1pPr>
              <a:defRPr sz="2000" b="1"/>
            </a:lvl1pPr>
            <a:lvl2pPr>
              <a:defRPr sz="1800"/>
            </a:lvl2pPr>
            <a:lvl3pPr>
              <a:defRPr sz="1600"/>
            </a:lvl3pPr>
            <a:lvl4pPr>
              <a:defRPr sz="1400"/>
            </a:lvl4pPr>
            <a:lvl5pPr>
              <a:defRPr sz="1400"/>
            </a:lvl5pPr>
          </a:lstStyle>
          <a:p>
            <a:pPr lvl="0"/>
            <a:r>
              <a:rPr lang="de-DE" dirty="0"/>
              <a:t>Mastertextformat bearbeiten</a:t>
            </a:r>
          </a:p>
          <a:p>
            <a:pPr lvl="1"/>
            <a:r>
              <a:rPr lang="de-DE" dirty="0"/>
              <a:t>Zweite Ebene</a:t>
            </a:r>
          </a:p>
          <a:p>
            <a:pPr lvl="2"/>
            <a:r>
              <a:rPr lang="de-DE" dirty="0"/>
              <a:t>Dritte Ebene</a:t>
            </a:r>
          </a:p>
        </p:txBody>
      </p:sp>
      <p:sp>
        <p:nvSpPr>
          <p:cNvPr id="4" name="Inhaltsplatzhalter 3">
            <a:extLst>
              <a:ext uri="{FF2B5EF4-FFF2-40B4-BE49-F238E27FC236}">
                <a16:creationId xmlns:a16="http://schemas.microsoft.com/office/drawing/2014/main" id="{B7889C8E-6C93-294F-8A0C-7101E6F96403}"/>
              </a:ext>
            </a:extLst>
          </p:cNvPr>
          <p:cNvSpPr>
            <a:spLocks noGrp="1"/>
          </p:cNvSpPr>
          <p:nvPr>
            <p:ph sz="half" idx="2"/>
          </p:nvPr>
        </p:nvSpPr>
        <p:spPr>
          <a:xfrm>
            <a:off x="6321177" y="1662904"/>
            <a:ext cx="5373583" cy="4351338"/>
          </a:xfrm>
        </p:spPr>
        <p:txBody>
          <a:bodyPr/>
          <a:lstStyle>
            <a:lvl1pPr>
              <a:defRPr sz="2000" b="1"/>
            </a:lvl1pPr>
            <a:lvl2pPr>
              <a:defRPr sz="1800"/>
            </a:lvl2pPr>
            <a:lvl3pPr>
              <a:defRPr sz="1600"/>
            </a:lvl3pPr>
            <a:lvl4pPr>
              <a:defRPr sz="1400"/>
            </a:lvl4pPr>
          </a:lstStyle>
          <a:p>
            <a:pPr lvl="0"/>
            <a:r>
              <a:rPr lang="de-DE" dirty="0"/>
              <a:t>Mastertextformat bearbeiten</a:t>
            </a:r>
          </a:p>
          <a:p>
            <a:pPr lvl="1"/>
            <a:r>
              <a:rPr lang="de-DE" dirty="0"/>
              <a:t>Zweite Ebene</a:t>
            </a:r>
          </a:p>
          <a:p>
            <a:pPr lvl="2"/>
            <a:r>
              <a:rPr lang="de-DE" dirty="0"/>
              <a:t>Dritte Ebene</a:t>
            </a:r>
          </a:p>
        </p:txBody>
      </p:sp>
      <p:sp>
        <p:nvSpPr>
          <p:cNvPr id="5" name="Titel 1">
            <a:extLst>
              <a:ext uri="{FF2B5EF4-FFF2-40B4-BE49-F238E27FC236}">
                <a16:creationId xmlns:a16="http://schemas.microsoft.com/office/drawing/2014/main" id="{8881F390-E6D9-D64E-9201-3D767DC9C0C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Tree>
    <p:extLst>
      <p:ext uri="{BB962C8B-B14F-4D97-AF65-F5344CB8AC3E}">
        <p14:creationId xmlns:p14="http://schemas.microsoft.com/office/powerpoint/2010/main" val="176889982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ild Text 2 Spalten Blau">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11" name="Inhaltsplatzhalter 3">
            <a:extLst>
              <a:ext uri="{FF2B5EF4-FFF2-40B4-BE49-F238E27FC236}">
                <a16:creationId xmlns:a16="http://schemas.microsoft.com/office/drawing/2014/main" id="{D3F337EB-D40E-2A47-9A7C-937DDDE65615}"/>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4" name="Inhaltsplatzhalter 3">
            <a:extLst>
              <a:ext uri="{FF2B5EF4-FFF2-40B4-BE49-F238E27FC236}">
                <a16:creationId xmlns:a16="http://schemas.microsoft.com/office/drawing/2014/main" id="{2BC7D1B1-0938-AC4A-8909-BBEFBA907DE0}"/>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132294852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ild Text 2 Spalten Orange">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FC20373C-5CDD-AC4E-8276-E78E41689D39}"/>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74EE1BA3-A3E8-354B-8015-3A52BD55749C}"/>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267926466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ild Text 2 Spalten Grün">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AFCA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858332C4-8B25-844B-A650-F6292CFAE500}"/>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713D0A9D-EB63-7F4F-BA68-FAD05CFD60DC}"/>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323746639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ild Text 2 Spalten Hellblau">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0BBB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48F79F0C-06A1-6F4C-8E8F-3F9A0A68F35A}"/>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573A494D-BDF3-CA43-B6F8-CAFD37D587BF}"/>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195487812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ild Text 2 Spalten Rot">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E40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0050F222-FE59-9949-B5B6-61E582AD3DA6}"/>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97D7BB85-0400-1C45-A6F3-0769251B7947}"/>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257369049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ild Text 2 Spalten Hellorange">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447AC23A-971F-A64F-8FCC-E27BB76CE0A2}"/>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5703E950-AA5C-D94D-8AB5-61AB71C3D328}"/>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3747308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Text 2 Spalten Grün">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AFCA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a:t>Titelmasterformat durch Klicken bearbeiten</a:t>
            </a:r>
            <a:endParaRPr lang="de-DE" dirty="0"/>
          </a:p>
        </p:txBody>
      </p:sp>
      <p:sp>
        <p:nvSpPr>
          <p:cNvPr id="9" name="Inhaltsplatzhalter 3">
            <a:extLst>
              <a:ext uri="{FF2B5EF4-FFF2-40B4-BE49-F238E27FC236}">
                <a16:creationId xmlns:a16="http://schemas.microsoft.com/office/drawing/2014/main" id="{858332C4-8B25-844B-A650-F6292CFAE500}"/>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11" name="Inhaltsplatzhalter 3">
            <a:extLst>
              <a:ext uri="{FF2B5EF4-FFF2-40B4-BE49-F238E27FC236}">
                <a16:creationId xmlns:a16="http://schemas.microsoft.com/office/drawing/2014/main" id="{713D0A9D-EB63-7F4F-BA68-FAD05CFD60DC}"/>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Tree>
    <p:extLst>
      <p:ext uri="{BB962C8B-B14F-4D97-AF65-F5344CB8AC3E}">
        <p14:creationId xmlns:p14="http://schemas.microsoft.com/office/powerpoint/2010/main" val="135904463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ild Aufzählung 2 Spalten Blau">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70398"/>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A8365F99-4BB5-6147-8948-EBB0AD4026E3}"/>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8A54ABF3-D10D-E444-B465-6AE9390BD00B}"/>
              </a:ext>
            </a:extLst>
          </p:cNvPr>
          <p:cNvSpPr>
            <a:spLocks noGrp="1"/>
          </p:cNvSpPr>
          <p:nvPr>
            <p:ph sz="half" idx="12"/>
          </p:nvPr>
        </p:nvSpPr>
        <p:spPr>
          <a:xfrm>
            <a:off x="6895377" y="3228575"/>
            <a:ext cx="4191382" cy="2337593"/>
          </a:xfrm>
        </p:spPr>
        <p:txBody>
          <a:bodyPr anchor="t">
            <a:normAutofit/>
          </a:bodyPr>
          <a:lstStyle>
            <a:lvl1pPr marL="285750" indent="-285750" algn="l">
              <a:buFontTx/>
              <a:buBlip>
                <a:blip r:embed="rId2"/>
              </a:buBlip>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24084070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 Spalten Aufzählung Blau">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41654680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 Spalten Aufzählung Orange">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187473945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2 Spalten Aufzählung Blau Orange">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273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3"/>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132600735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2 Spalten Aufzählung Grün Rot">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AFCA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E40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31700217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2 Spalten Aufzählung Hellorange">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4" y="1662903"/>
            <a:ext cx="5348716"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Textplatzhalter 2">
            <a:extLst>
              <a:ext uri="{FF2B5EF4-FFF2-40B4-BE49-F238E27FC236}">
                <a16:creationId xmlns:a16="http://schemas.microsoft.com/office/drawing/2014/main" id="{27CEB4BE-9F97-6842-A77C-B678E5BE9877}"/>
              </a:ext>
            </a:extLst>
          </p:cNvPr>
          <p:cNvSpPr>
            <a:spLocks noGrp="1"/>
          </p:cNvSpPr>
          <p:nvPr>
            <p:ph idx="1" hasCustomPrompt="1"/>
          </p:nvPr>
        </p:nvSpPr>
        <p:spPr>
          <a:xfrm>
            <a:off x="6650328" y="2619475"/>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12" name="Textplatzhalter 2">
            <a:extLst>
              <a:ext uri="{FF2B5EF4-FFF2-40B4-BE49-F238E27FC236}">
                <a16:creationId xmlns:a16="http://schemas.microsoft.com/office/drawing/2014/main" id="{3C2D62F1-0F4F-8649-A5B0-F9541200A1CE}"/>
              </a:ext>
            </a:extLst>
          </p:cNvPr>
          <p:cNvSpPr>
            <a:spLocks noGrp="1"/>
          </p:cNvSpPr>
          <p:nvPr>
            <p:ph idx="16" hasCustomPrompt="1"/>
          </p:nvPr>
        </p:nvSpPr>
        <p:spPr>
          <a:xfrm>
            <a:off x="786333" y="2619475"/>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402034940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3 Spalten Aufzählung Hellorange">
    <p:spTree>
      <p:nvGrpSpPr>
        <p:cNvPr id="1" name=""/>
        <p:cNvGrpSpPr/>
        <p:nvPr/>
      </p:nvGrpSpPr>
      <p:grpSpPr>
        <a:xfrm>
          <a:off x="0" y="0"/>
          <a:ext cx="0" cy="0"/>
          <a:chOff x="0" y="0"/>
          <a:chExt cx="0" cy="0"/>
        </a:xfrm>
      </p:grpSpPr>
      <p:sp>
        <p:nvSpPr>
          <p:cNvPr id="16" name="Rechteck 15">
            <a:extLst>
              <a:ext uri="{FF2B5EF4-FFF2-40B4-BE49-F238E27FC236}">
                <a16:creationId xmlns:a16="http://schemas.microsoft.com/office/drawing/2014/main" id="{E2CCE9A1-64D3-A946-A7A9-D52C68D6487D}"/>
              </a:ext>
            </a:extLst>
          </p:cNvPr>
          <p:cNvSpPr/>
          <p:nvPr userDrawn="1"/>
        </p:nvSpPr>
        <p:spPr>
          <a:xfrm>
            <a:off x="487857" y="1662903"/>
            <a:ext cx="3565475"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7" name="Inhaltsplatzhalter 3">
            <a:extLst>
              <a:ext uri="{FF2B5EF4-FFF2-40B4-BE49-F238E27FC236}">
                <a16:creationId xmlns:a16="http://schemas.microsoft.com/office/drawing/2014/main" id="{DE1C18DE-C576-2D44-B6EC-FDDA78432CF1}"/>
              </a:ext>
            </a:extLst>
          </p:cNvPr>
          <p:cNvSpPr>
            <a:spLocks noGrp="1"/>
          </p:cNvSpPr>
          <p:nvPr>
            <p:ph sz="half" idx="13"/>
          </p:nvPr>
        </p:nvSpPr>
        <p:spPr>
          <a:xfrm>
            <a:off x="857500" y="1910817"/>
            <a:ext cx="2826190" cy="672568"/>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5" name="Rechteck 14">
            <a:extLst>
              <a:ext uri="{FF2B5EF4-FFF2-40B4-BE49-F238E27FC236}">
                <a16:creationId xmlns:a16="http://schemas.microsoft.com/office/drawing/2014/main" id="{A27890C7-C252-1C49-86E5-08B1230A4134}"/>
              </a:ext>
            </a:extLst>
          </p:cNvPr>
          <p:cNvSpPr/>
          <p:nvPr userDrawn="1"/>
        </p:nvSpPr>
        <p:spPr>
          <a:xfrm>
            <a:off x="4313262" y="1662903"/>
            <a:ext cx="3565475"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2871C77C-4AE7-B645-9BD6-764C6FD57D3E}"/>
              </a:ext>
            </a:extLst>
          </p:cNvPr>
          <p:cNvSpPr>
            <a:spLocks noGrp="1"/>
          </p:cNvSpPr>
          <p:nvPr>
            <p:ph sz="half" idx="15"/>
          </p:nvPr>
        </p:nvSpPr>
        <p:spPr>
          <a:xfrm>
            <a:off x="4681118" y="1910817"/>
            <a:ext cx="2826190" cy="672568"/>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1" name="Rechteck 20">
            <a:extLst>
              <a:ext uri="{FF2B5EF4-FFF2-40B4-BE49-F238E27FC236}">
                <a16:creationId xmlns:a16="http://schemas.microsoft.com/office/drawing/2014/main" id="{BAC31842-2D04-2542-ACA2-88D1E11530D2}"/>
              </a:ext>
            </a:extLst>
          </p:cNvPr>
          <p:cNvSpPr/>
          <p:nvPr userDrawn="1"/>
        </p:nvSpPr>
        <p:spPr>
          <a:xfrm>
            <a:off x="8136881" y="1662903"/>
            <a:ext cx="3565475"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22" name="Inhaltsplatzhalter 3">
            <a:extLst>
              <a:ext uri="{FF2B5EF4-FFF2-40B4-BE49-F238E27FC236}">
                <a16:creationId xmlns:a16="http://schemas.microsoft.com/office/drawing/2014/main" id="{A1DCA190-F8F0-8D4F-B86E-DBA8AB92157B}"/>
              </a:ext>
            </a:extLst>
          </p:cNvPr>
          <p:cNvSpPr>
            <a:spLocks noGrp="1"/>
          </p:cNvSpPr>
          <p:nvPr>
            <p:ph sz="half" idx="17"/>
          </p:nvPr>
        </p:nvSpPr>
        <p:spPr>
          <a:xfrm>
            <a:off x="8504737" y="1910817"/>
            <a:ext cx="2826190" cy="672568"/>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2" name="Titel 1">
            <a:extLst>
              <a:ext uri="{FF2B5EF4-FFF2-40B4-BE49-F238E27FC236}">
                <a16:creationId xmlns:a16="http://schemas.microsoft.com/office/drawing/2014/main" id="{05AFC4D8-E51C-7C4A-9F15-599EFEBAEBBB}"/>
              </a:ext>
            </a:extLst>
          </p:cNvPr>
          <p:cNvSpPr>
            <a:spLocks noGrp="1"/>
          </p:cNvSpPr>
          <p:nvPr>
            <p:ph type="title" hasCustomPrompt="1"/>
          </p:nvPr>
        </p:nvSpPr>
        <p:spPr>
          <a:xfrm>
            <a:off x="489645" y="365126"/>
            <a:ext cx="8531891" cy="859518"/>
          </a:xfrm>
          <a:prstGeom prst="rect">
            <a:avLst/>
          </a:prstGeom>
        </p:spPr>
        <p:txBody>
          <a:bodyPr/>
          <a:lstStyle/>
          <a:p>
            <a:r>
              <a:rPr lang="de-DE" dirty="0"/>
              <a:t>Mastertitelformat bearbeiten</a:t>
            </a:r>
            <a:br>
              <a:rPr lang="de-DE" dirty="0"/>
            </a:br>
            <a:endParaRPr lang="de-DE" dirty="0"/>
          </a:p>
        </p:txBody>
      </p:sp>
      <p:sp>
        <p:nvSpPr>
          <p:cNvPr id="25" name="Textplatzhalter 2">
            <a:extLst>
              <a:ext uri="{FF2B5EF4-FFF2-40B4-BE49-F238E27FC236}">
                <a16:creationId xmlns:a16="http://schemas.microsoft.com/office/drawing/2014/main" id="{422CC9E7-3740-4740-84B4-2A28F6A6BB14}"/>
              </a:ext>
            </a:extLst>
          </p:cNvPr>
          <p:cNvSpPr>
            <a:spLocks noGrp="1"/>
          </p:cNvSpPr>
          <p:nvPr>
            <p:ph idx="1" hasCustomPrompt="1"/>
          </p:nvPr>
        </p:nvSpPr>
        <p:spPr>
          <a:xfrm>
            <a:off x="8504737" y="2825213"/>
            <a:ext cx="2826190" cy="2938731"/>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7" name="Textplatzhalter 2">
            <a:extLst>
              <a:ext uri="{FF2B5EF4-FFF2-40B4-BE49-F238E27FC236}">
                <a16:creationId xmlns:a16="http://schemas.microsoft.com/office/drawing/2014/main" id="{92150B2F-CF7A-F442-B10C-621B8BBBB03A}"/>
              </a:ext>
            </a:extLst>
          </p:cNvPr>
          <p:cNvSpPr>
            <a:spLocks noGrp="1"/>
          </p:cNvSpPr>
          <p:nvPr>
            <p:ph idx="18" hasCustomPrompt="1"/>
          </p:nvPr>
        </p:nvSpPr>
        <p:spPr>
          <a:xfrm>
            <a:off x="4681118" y="2825213"/>
            <a:ext cx="2826190" cy="2938731"/>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8" name="Textplatzhalter 2">
            <a:extLst>
              <a:ext uri="{FF2B5EF4-FFF2-40B4-BE49-F238E27FC236}">
                <a16:creationId xmlns:a16="http://schemas.microsoft.com/office/drawing/2014/main" id="{0D413ABE-E016-FF4F-BEEC-20BDEB4A6D67}"/>
              </a:ext>
            </a:extLst>
          </p:cNvPr>
          <p:cNvSpPr>
            <a:spLocks noGrp="1"/>
          </p:cNvSpPr>
          <p:nvPr>
            <p:ph idx="19" hasCustomPrompt="1"/>
          </p:nvPr>
        </p:nvSpPr>
        <p:spPr>
          <a:xfrm>
            <a:off x="857499" y="2825213"/>
            <a:ext cx="2826190" cy="2938731"/>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1858301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5.jpeg"/><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28" Type="http://schemas.openxmlformats.org/officeDocument/2006/relationships/image" Target="../media/image7.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 Id="rId27"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26" Type="http://schemas.openxmlformats.org/officeDocument/2006/relationships/image" Target="../media/image12.png"/><Relationship Id="rId3" Type="http://schemas.openxmlformats.org/officeDocument/2006/relationships/slideLayout" Target="../slideLayouts/slideLayout23.xml"/><Relationship Id="rId21" Type="http://schemas.openxmlformats.org/officeDocument/2006/relationships/image" Target="../media/image11.png"/><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5" Type="http://schemas.openxmlformats.org/officeDocument/2006/relationships/image" Target="../media/image5.jpeg"/><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theme" Target="../theme/theme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image" Target="../media/image4.png"/><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image" Target="../media/image3.jpeg"/><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image" Target="../media/image2.png"/><Relationship Id="rId27"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26" Type="http://schemas.openxmlformats.org/officeDocument/2006/relationships/image" Target="../media/image14.png"/><Relationship Id="rId3" Type="http://schemas.openxmlformats.org/officeDocument/2006/relationships/slideLayout" Target="../slideLayouts/slideLayout42.xml"/><Relationship Id="rId21" Type="http://schemas.openxmlformats.org/officeDocument/2006/relationships/image" Target="../media/image11.png"/><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5" Type="http://schemas.openxmlformats.org/officeDocument/2006/relationships/image" Target="../media/image5.jpeg"/><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theme" Target="../theme/theme3.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24" Type="http://schemas.openxmlformats.org/officeDocument/2006/relationships/image" Target="../media/image4.png"/><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image" Target="../media/image3.jpeg"/><Relationship Id="rId10" Type="http://schemas.openxmlformats.org/officeDocument/2006/relationships/slideLayout" Target="../slideLayouts/slideLayout49.xml"/><Relationship Id="rId19" Type="http://schemas.openxmlformats.org/officeDocument/2006/relationships/slideLayout" Target="../slideLayouts/slideLayout58.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image" Target="../media/image2.png"/><Relationship Id="rId27"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image" Target="../media/image16.png"/><Relationship Id="rId3" Type="http://schemas.openxmlformats.org/officeDocument/2006/relationships/slideLayout" Target="../slideLayouts/slideLayout61.xml"/><Relationship Id="rId21" Type="http://schemas.openxmlformats.org/officeDocument/2006/relationships/image" Target="../media/image11.png"/><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image" Target="../media/image5.jpeg"/><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theme" Target="../theme/theme4.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image" Target="../media/image4.png"/><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image" Target="../media/image3.jpeg"/><Relationship Id="rId10" Type="http://schemas.openxmlformats.org/officeDocument/2006/relationships/slideLayout" Target="../slideLayouts/slideLayout68.xml"/><Relationship Id="rId19" Type="http://schemas.openxmlformats.org/officeDocument/2006/relationships/slideLayout" Target="../slideLayouts/slideLayout77.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image" Target="../media/image2.png"/><Relationship Id="rId27"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18" Type="http://schemas.openxmlformats.org/officeDocument/2006/relationships/slideLayout" Target="../slideLayouts/slideLayout95.xml"/><Relationship Id="rId26" Type="http://schemas.openxmlformats.org/officeDocument/2006/relationships/image" Target="../media/image18.png"/><Relationship Id="rId3" Type="http://schemas.openxmlformats.org/officeDocument/2006/relationships/slideLayout" Target="../slideLayouts/slideLayout80.xml"/><Relationship Id="rId21" Type="http://schemas.openxmlformats.org/officeDocument/2006/relationships/image" Target="../media/image11.png"/><Relationship Id="rId7" Type="http://schemas.openxmlformats.org/officeDocument/2006/relationships/slideLayout" Target="../slideLayouts/slideLayout84.xml"/><Relationship Id="rId12" Type="http://schemas.openxmlformats.org/officeDocument/2006/relationships/slideLayout" Target="../slideLayouts/slideLayout89.xml"/><Relationship Id="rId17" Type="http://schemas.openxmlformats.org/officeDocument/2006/relationships/slideLayout" Target="../slideLayouts/slideLayout94.xml"/><Relationship Id="rId25" Type="http://schemas.openxmlformats.org/officeDocument/2006/relationships/image" Target="../media/image5.jpeg"/><Relationship Id="rId2" Type="http://schemas.openxmlformats.org/officeDocument/2006/relationships/slideLayout" Target="../slideLayouts/slideLayout79.xml"/><Relationship Id="rId16" Type="http://schemas.openxmlformats.org/officeDocument/2006/relationships/slideLayout" Target="../slideLayouts/slideLayout93.xml"/><Relationship Id="rId20" Type="http://schemas.openxmlformats.org/officeDocument/2006/relationships/theme" Target="../theme/theme5.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24" Type="http://schemas.openxmlformats.org/officeDocument/2006/relationships/image" Target="../media/image4.png"/><Relationship Id="rId5" Type="http://schemas.openxmlformats.org/officeDocument/2006/relationships/slideLayout" Target="../slideLayouts/slideLayout82.xml"/><Relationship Id="rId15" Type="http://schemas.openxmlformats.org/officeDocument/2006/relationships/slideLayout" Target="../slideLayouts/slideLayout92.xml"/><Relationship Id="rId23" Type="http://schemas.openxmlformats.org/officeDocument/2006/relationships/image" Target="../media/image3.jpeg"/><Relationship Id="rId10" Type="http://schemas.openxmlformats.org/officeDocument/2006/relationships/slideLayout" Target="../slideLayouts/slideLayout87.xml"/><Relationship Id="rId19" Type="http://schemas.openxmlformats.org/officeDocument/2006/relationships/slideLayout" Target="../slideLayouts/slideLayout96.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 Id="rId22" Type="http://schemas.openxmlformats.org/officeDocument/2006/relationships/image" Target="../media/image2.png"/><Relationship Id="rId27"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20A3182-0CE9-034C-8C42-6D7F8D2702B3}"/>
              </a:ext>
            </a:extLst>
          </p:cNvPr>
          <p:cNvSpPr>
            <a:spLocks noGrp="1"/>
          </p:cNvSpPr>
          <p:nvPr>
            <p:ph type="title"/>
          </p:nvPr>
        </p:nvSpPr>
        <p:spPr>
          <a:xfrm>
            <a:off x="497240" y="365126"/>
            <a:ext cx="8087695" cy="859520"/>
          </a:xfrm>
          <a:prstGeom prst="rect">
            <a:avLst/>
          </a:prstGeom>
        </p:spPr>
        <p:txBody>
          <a:bodyPr vert="horz" lIns="91440" tIns="45720" rIns="91440" bIns="45720" rtlCol="0" anchor="t">
            <a:normAutofit/>
          </a:bodyPr>
          <a:lstStyle/>
          <a:p>
            <a:r>
              <a:rPr lang="de-DE" dirty="0"/>
              <a:t>Mastertitelformat bearbeiten</a:t>
            </a:r>
          </a:p>
        </p:txBody>
      </p:sp>
      <p:sp>
        <p:nvSpPr>
          <p:cNvPr id="3" name="Textplatzhalter 2">
            <a:extLst>
              <a:ext uri="{FF2B5EF4-FFF2-40B4-BE49-F238E27FC236}">
                <a16:creationId xmlns:a16="http://schemas.microsoft.com/office/drawing/2014/main" id="{A7C87563-D9A7-4A41-A6C0-4A16F6A80489}"/>
              </a:ext>
            </a:extLst>
          </p:cNvPr>
          <p:cNvSpPr>
            <a:spLocks noGrp="1"/>
          </p:cNvSpPr>
          <p:nvPr>
            <p:ph type="body" idx="1"/>
          </p:nvPr>
        </p:nvSpPr>
        <p:spPr>
          <a:xfrm>
            <a:off x="497239" y="1662902"/>
            <a:ext cx="11216693"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p:txBody>
      </p:sp>
      <p:pic>
        <p:nvPicPr>
          <p:cNvPr id="11" name="Grafik 10" descr="Ein Bild, das Text, ClipArt, Vektorgrafiken enthält.&#10;&#10;Automatisch generierte Beschreibung">
            <a:extLst>
              <a:ext uri="{FF2B5EF4-FFF2-40B4-BE49-F238E27FC236}">
                <a16:creationId xmlns:a16="http://schemas.microsoft.com/office/drawing/2014/main" id="{5EB1330A-E4D9-1243-B7B4-A118E55765A8}"/>
              </a:ext>
            </a:extLst>
          </p:cNvPr>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3519912" y="6452496"/>
            <a:ext cx="1096052" cy="264109"/>
          </a:xfrm>
          <a:prstGeom prst="rect">
            <a:avLst/>
          </a:prstGeom>
        </p:spPr>
      </p:pic>
      <p:pic>
        <p:nvPicPr>
          <p:cNvPr id="13" name="Grafik 12">
            <a:extLst>
              <a:ext uri="{FF2B5EF4-FFF2-40B4-BE49-F238E27FC236}">
                <a16:creationId xmlns:a16="http://schemas.microsoft.com/office/drawing/2014/main" id="{64CE04E6-221B-A54A-A75B-2A61C227BADA}"/>
              </a:ext>
            </a:extLst>
          </p:cNvPr>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5130549" y="6436824"/>
            <a:ext cx="948197" cy="280013"/>
          </a:xfrm>
          <a:prstGeom prst="rect">
            <a:avLst/>
          </a:prstGeom>
        </p:spPr>
      </p:pic>
      <p:pic>
        <p:nvPicPr>
          <p:cNvPr id="15" name="Grafik 14">
            <a:extLst>
              <a:ext uri="{FF2B5EF4-FFF2-40B4-BE49-F238E27FC236}">
                <a16:creationId xmlns:a16="http://schemas.microsoft.com/office/drawing/2014/main" id="{8FD9DAA1-EE10-3F41-95CD-BBEE4D4C6D2E}"/>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6475030" y="6437347"/>
            <a:ext cx="1613193" cy="279258"/>
          </a:xfrm>
          <a:prstGeom prst="rect">
            <a:avLst/>
          </a:prstGeom>
        </p:spPr>
      </p:pic>
      <p:pic>
        <p:nvPicPr>
          <p:cNvPr id="17" name="Grafik 16" descr="Ein Bild, das Text enthält.&#10;&#10;Automatisch generierte Beschreibung">
            <a:extLst>
              <a:ext uri="{FF2B5EF4-FFF2-40B4-BE49-F238E27FC236}">
                <a16:creationId xmlns:a16="http://schemas.microsoft.com/office/drawing/2014/main" id="{FF5828D3-3702-B742-94D9-EB58C72D10FE}"/>
              </a:ext>
            </a:extLst>
          </p:cNvPr>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8524814" y="6400805"/>
            <a:ext cx="742624" cy="315800"/>
          </a:xfrm>
          <a:prstGeom prst="rect">
            <a:avLst/>
          </a:prstGeom>
        </p:spPr>
      </p:pic>
      <p:pic>
        <p:nvPicPr>
          <p:cNvPr id="19" name="Grafik 18" descr="Ein Bild, das Text enthält.&#10;&#10;Automatisch generierte Beschreibung">
            <a:extLst>
              <a:ext uri="{FF2B5EF4-FFF2-40B4-BE49-F238E27FC236}">
                <a16:creationId xmlns:a16="http://schemas.microsoft.com/office/drawing/2014/main" id="{4B1A3524-6518-5840-A297-E979DE276D4C}"/>
              </a:ext>
            </a:extLst>
          </p:cNvPr>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9662204" y="6303362"/>
            <a:ext cx="2090976" cy="470957"/>
          </a:xfrm>
          <a:prstGeom prst="rect">
            <a:avLst/>
          </a:prstGeom>
        </p:spPr>
      </p:pic>
      <p:pic>
        <p:nvPicPr>
          <p:cNvPr id="20" name="Grafik 19" descr="Ein Bild, das Text, Schild, blau, ClipArt enthält.&#10;&#10;Automatisch generierte Beschreibung">
            <a:extLst>
              <a:ext uri="{FF2B5EF4-FFF2-40B4-BE49-F238E27FC236}">
                <a16:creationId xmlns:a16="http://schemas.microsoft.com/office/drawing/2014/main" id="{C2C15016-F128-8C4C-820F-88B27B7BF90B}"/>
              </a:ext>
            </a:extLst>
          </p:cNvPr>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9782773" y="300811"/>
            <a:ext cx="1931160" cy="663466"/>
          </a:xfrm>
          <a:prstGeom prst="rect">
            <a:avLst/>
          </a:prstGeom>
        </p:spPr>
      </p:pic>
      <p:sp>
        <p:nvSpPr>
          <p:cNvPr id="26" name="Datumsplatzhalter 3">
            <a:extLst>
              <a:ext uri="{FF2B5EF4-FFF2-40B4-BE49-F238E27FC236}">
                <a16:creationId xmlns:a16="http://schemas.microsoft.com/office/drawing/2014/main" id="{F8ADC2CB-28A7-C144-BEC4-C2DECBDEAC66}"/>
              </a:ext>
            </a:extLst>
          </p:cNvPr>
          <p:cNvSpPr txBox="1">
            <a:spLocks/>
          </p:cNvSpPr>
          <p:nvPr userDrawn="1"/>
        </p:nvSpPr>
        <p:spPr>
          <a:xfrm>
            <a:off x="402014" y="6356350"/>
            <a:ext cx="1655116" cy="365125"/>
          </a:xfrm>
          <a:prstGeom prst="rect">
            <a:avLst/>
          </a:prstGeom>
        </p:spPr>
        <p:txBody>
          <a:bodyPr vert="horz" lIns="91440" tIns="45720" rIns="91440" bIns="45720" rtlCol="0" anchor="ctr"/>
          <a:lstStyle>
            <a:defPPr>
              <a:defRPr lang="de-DE"/>
            </a:defPPr>
            <a:lvl1pPr marL="0" algn="l" defTabSz="914400" rtl="0" eaLnBrk="1" latinLnBrk="0" hangingPunct="1">
              <a:defRPr sz="1200" b="1" kern="1200">
                <a:solidFill>
                  <a:srgbClr val="27338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E638955-1939-D448-8C56-5CCDC5B181E0}" type="slidenum">
              <a:rPr lang="de-DE" b="1" smtClean="0"/>
              <a:pPr marL="0" marR="0" lvl="0" indent="0" algn="l" defTabSz="914400" rtl="0" eaLnBrk="1" fontAlgn="auto" latinLnBrk="0" hangingPunct="1">
                <a:lnSpc>
                  <a:spcPct val="100000"/>
                </a:lnSpc>
                <a:spcBef>
                  <a:spcPts val="0"/>
                </a:spcBef>
                <a:spcAft>
                  <a:spcPts val="0"/>
                </a:spcAft>
                <a:buClrTx/>
                <a:buSzTx/>
                <a:buFontTx/>
                <a:buNone/>
                <a:tabLst/>
                <a:defRPr/>
              </a:pPr>
              <a:t>‹Nr.›</a:t>
            </a:fld>
            <a:r>
              <a:rPr lang="de-DE" b="1" dirty="0"/>
              <a:t> | </a:t>
            </a:r>
            <a:fld id="{83F58FB5-B846-2B49-B599-1AF4748833D6}" type="datetime1">
              <a:rPr lang="de-DE" b="0" smtClean="0"/>
              <a:pPr marL="0" marR="0" lvl="0" indent="0" algn="l" defTabSz="914400" rtl="0" eaLnBrk="1" fontAlgn="auto" latinLnBrk="0" hangingPunct="1">
                <a:lnSpc>
                  <a:spcPct val="100000"/>
                </a:lnSpc>
                <a:spcBef>
                  <a:spcPts val="0"/>
                </a:spcBef>
                <a:spcAft>
                  <a:spcPts val="0"/>
                </a:spcAft>
                <a:buClrTx/>
                <a:buSzTx/>
                <a:buFontTx/>
                <a:buNone/>
                <a:tabLst/>
                <a:defRPr/>
              </a:pPr>
              <a:t>09.08.2022</a:t>
            </a:fld>
            <a:r>
              <a:rPr lang="de-DE" b="1" dirty="0"/>
              <a:t> </a:t>
            </a:r>
          </a:p>
        </p:txBody>
      </p:sp>
    </p:spTree>
    <p:extLst>
      <p:ext uri="{BB962C8B-B14F-4D97-AF65-F5344CB8AC3E}">
        <p14:creationId xmlns:p14="http://schemas.microsoft.com/office/powerpoint/2010/main" val="3808370331"/>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63" r:id="rId4"/>
    <p:sldLayoutId id="2147483662" r:id="rId5"/>
    <p:sldLayoutId id="2147483652" r:id="rId6"/>
    <p:sldLayoutId id="2147483664" r:id="rId7"/>
    <p:sldLayoutId id="2147483678" r:id="rId8"/>
    <p:sldLayoutId id="2147483679" r:id="rId9"/>
    <p:sldLayoutId id="2147483680" r:id="rId10"/>
    <p:sldLayoutId id="2147483681" r:id="rId11"/>
    <p:sldLayoutId id="2147483682" r:id="rId12"/>
    <p:sldLayoutId id="2147483683" r:id="rId13"/>
    <p:sldLayoutId id="2147483684" r:id="rId14"/>
    <p:sldLayoutId id="2147483689" r:id="rId15"/>
    <p:sldLayoutId id="2147483690" r:id="rId16"/>
    <p:sldLayoutId id="2147483691" r:id="rId17"/>
    <p:sldLayoutId id="2147483688" r:id="rId18"/>
    <p:sldLayoutId id="2147483669" r:id="rId19"/>
    <p:sldLayoutId id="2147483772" r:id="rId20"/>
  </p:sldLayoutIdLst>
  <p:txStyles>
    <p:titleStyle>
      <a:lvl1pPr algn="l" defTabSz="914400" rtl="0" eaLnBrk="1" latinLnBrk="0" hangingPunct="1">
        <a:lnSpc>
          <a:spcPct val="90000"/>
        </a:lnSpc>
        <a:spcBef>
          <a:spcPct val="0"/>
        </a:spcBef>
        <a:buNone/>
        <a:defRPr sz="3000" b="1" kern="1200">
          <a:solidFill>
            <a:srgbClr val="26338A"/>
          </a:solidFill>
          <a:latin typeface="Arial" panose="020B0604020202020204" pitchFamily="34" charset="0"/>
          <a:ea typeface="+mj-ea"/>
          <a:cs typeface="Arial" panose="020B0604020202020204" pitchFamily="34" charset="0"/>
        </a:defRPr>
      </a:lvl1pPr>
    </p:titleStyle>
    <p:bodyStyle>
      <a:lvl1pPr marL="269875" indent="-269875" algn="l" defTabSz="914400" rtl="0" eaLnBrk="1" latinLnBrk="0" hangingPunct="1">
        <a:lnSpc>
          <a:spcPct val="90000"/>
        </a:lnSpc>
        <a:spcBef>
          <a:spcPts val="1000"/>
        </a:spcBef>
        <a:buFontTx/>
        <a:buBlip>
          <a:blip r:embed="rId28"/>
        </a:buBlip>
        <a:tabLst/>
        <a:defRPr sz="2000" b="1" kern="1200">
          <a:solidFill>
            <a:srgbClr val="26338A"/>
          </a:solidFill>
          <a:latin typeface="Arial" panose="020B0604020202020204" pitchFamily="34" charset="0"/>
          <a:ea typeface="+mn-ea"/>
          <a:cs typeface="Arial" panose="020B0604020202020204" pitchFamily="34" charset="0"/>
        </a:defRPr>
      </a:lvl1pPr>
      <a:lvl2pPr marL="719138" indent="-261938" algn="l" defTabSz="914400" rtl="0" eaLnBrk="1" latinLnBrk="0" hangingPunct="1">
        <a:lnSpc>
          <a:spcPct val="90000"/>
        </a:lnSpc>
        <a:spcBef>
          <a:spcPts val="500"/>
        </a:spcBef>
        <a:buFontTx/>
        <a:buBlip>
          <a:blip r:embed="rId28"/>
        </a:buBlip>
        <a:tabLst/>
        <a:defRPr sz="1800" kern="1200">
          <a:solidFill>
            <a:schemeClr val="tx1"/>
          </a:solidFill>
          <a:latin typeface="Arial" panose="020B0604020202020204" pitchFamily="34" charset="0"/>
          <a:ea typeface="+mn-ea"/>
          <a:cs typeface="Arial" panose="020B0604020202020204" pitchFamily="34" charset="0"/>
        </a:defRPr>
      </a:lvl2pPr>
      <a:lvl3pPr marL="1155700" indent="-241300" algn="l" defTabSz="914400" rtl="0" eaLnBrk="1" latinLnBrk="0" hangingPunct="1">
        <a:lnSpc>
          <a:spcPct val="90000"/>
        </a:lnSpc>
        <a:spcBef>
          <a:spcPts val="500"/>
        </a:spcBef>
        <a:buFontTx/>
        <a:buBlip>
          <a:blip r:embed="rId28"/>
        </a:buBlip>
        <a:tabLst/>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Tx/>
        <a:buBlip>
          <a:blip r:embed="rId28"/>
        </a:buBlip>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20A3182-0CE9-034C-8C42-6D7F8D2702B3}"/>
              </a:ext>
            </a:extLst>
          </p:cNvPr>
          <p:cNvSpPr>
            <a:spLocks noGrp="1"/>
          </p:cNvSpPr>
          <p:nvPr>
            <p:ph type="title"/>
          </p:nvPr>
        </p:nvSpPr>
        <p:spPr>
          <a:xfrm>
            <a:off x="497240" y="365126"/>
            <a:ext cx="8087695" cy="859520"/>
          </a:xfrm>
          <a:prstGeom prst="rect">
            <a:avLst/>
          </a:prstGeom>
        </p:spPr>
        <p:txBody>
          <a:bodyPr vert="horz" lIns="91440" tIns="45720" rIns="91440" bIns="45720" rtlCol="0" anchor="t">
            <a:normAutofit/>
          </a:bodyPr>
          <a:lstStyle/>
          <a:p>
            <a:r>
              <a:rPr lang="de-DE" dirty="0"/>
              <a:t>Mastertitelformat bearbeiten</a:t>
            </a:r>
          </a:p>
        </p:txBody>
      </p:sp>
      <p:sp>
        <p:nvSpPr>
          <p:cNvPr id="3" name="Textplatzhalter 2">
            <a:extLst>
              <a:ext uri="{FF2B5EF4-FFF2-40B4-BE49-F238E27FC236}">
                <a16:creationId xmlns:a16="http://schemas.microsoft.com/office/drawing/2014/main" id="{A7C87563-D9A7-4A41-A6C0-4A16F6A80489}"/>
              </a:ext>
            </a:extLst>
          </p:cNvPr>
          <p:cNvSpPr>
            <a:spLocks noGrp="1"/>
          </p:cNvSpPr>
          <p:nvPr>
            <p:ph type="body" idx="1"/>
          </p:nvPr>
        </p:nvSpPr>
        <p:spPr>
          <a:xfrm>
            <a:off x="497239" y="1662902"/>
            <a:ext cx="11216693"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p:txBody>
      </p:sp>
      <p:pic>
        <p:nvPicPr>
          <p:cNvPr id="11" name="Grafik 10">
            <a:extLst>
              <a:ext uri="{FF2B5EF4-FFF2-40B4-BE49-F238E27FC236}">
                <a16:creationId xmlns:a16="http://schemas.microsoft.com/office/drawing/2014/main" id="{5EB1330A-E4D9-1243-B7B4-A118E55765A8}"/>
              </a:ext>
            </a:extLst>
          </p:cNvPr>
          <p:cNvPicPr>
            <a:picLocks noChangeAspect="1"/>
          </p:cNvPicPr>
          <p:nvPr userDrawn="1"/>
        </p:nvPicPr>
        <p:blipFill>
          <a:blip r:embed="rId21" cstate="screen">
            <a:extLst>
              <a:ext uri="{28A0092B-C50C-407E-A947-70E740481C1C}">
                <a14:useLocalDpi xmlns:a14="http://schemas.microsoft.com/office/drawing/2010/main"/>
              </a:ext>
            </a:extLst>
          </a:blip>
          <a:srcRect/>
          <a:stretch/>
        </p:blipFill>
        <p:spPr>
          <a:xfrm>
            <a:off x="3533107" y="6400806"/>
            <a:ext cx="919203" cy="315800"/>
          </a:xfrm>
          <a:prstGeom prst="rect">
            <a:avLst/>
          </a:prstGeom>
        </p:spPr>
      </p:pic>
      <p:pic>
        <p:nvPicPr>
          <p:cNvPr id="13" name="Grafik 12">
            <a:extLst>
              <a:ext uri="{FF2B5EF4-FFF2-40B4-BE49-F238E27FC236}">
                <a16:creationId xmlns:a16="http://schemas.microsoft.com/office/drawing/2014/main" id="{64CE04E6-221B-A54A-A75B-2A61C227BADA}"/>
              </a:ext>
            </a:extLst>
          </p:cNvPr>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5130549" y="6436824"/>
            <a:ext cx="948197" cy="280013"/>
          </a:xfrm>
          <a:prstGeom prst="rect">
            <a:avLst/>
          </a:prstGeom>
        </p:spPr>
      </p:pic>
      <p:pic>
        <p:nvPicPr>
          <p:cNvPr id="15" name="Grafik 14">
            <a:extLst>
              <a:ext uri="{FF2B5EF4-FFF2-40B4-BE49-F238E27FC236}">
                <a16:creationId xmlns:a16="http://schemas.microsoft.com/office/drawing/2014/main" id="{8FD9DAA1-EE10-3F41-95CD-BBEE4D4C6D2E}"/>
              </a:ext>
            </a:extLst>
          </p:cNvPr>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6475030" y="6437347"/>
            <a:ext cx="1613193" cy="279258"/>
          </a:xfrm>
          <a:prstGeom prst="rect">
            <a:avLst/>
          </a:prstGeom>
        </p:spPr>
      </p:pic>
      <p:pic>
        <p:nvPicPr>
          <p:cNvPr id="17" name="Grafik 16" descr="Ein Bild, das Text enthält.&#10;&#10;Automatisch generierte Beschreibung">
            <a:extLst>
              <a:ext uri="{FF2B5EF4-FFF2-40B4-BE49-F238E27FC236}">
                <a16:creationId xmlns:a16="http://schemas.microsoft.com/office/drawing/2014/main" id="{FF5828D3-3702-B742-94D9-EB58C72D10FE}"/>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8524814" y="6400805"/>
            <a:ext cx="742624" cy="315800"/>
          </a:xfrm>
          <a:prstGeom prst="rect">
            <a:avLst/>
          </a:prstGeom>
        </p:spPr>
      </p:pic>
      <p:pic>
        <p:nvPicPr>
          <p:cNvPr id="19" name="Grafik 18" descr="Ein Bild, das Text enthält.&#10;&#10;Automatisch generierte Beschreibung">
            <a:extLst>
              <a:ext uri="{FF2B5EF4-FFF2-40B4-BE49-F238E27FC236}">
                <a16:creationId xmlns:a16="http://schemas.microsoft.com/office/drawing/2014/main" id="{4B1A3524-6518-5840-A297-E979DE276D4C}"/>
              </a:ext>
            </a:extLst>
          </p:cNvPr>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9662204" y="6303362"/>
            <a:ext cx="2090976" cy="470957"/>
          </a:xfrm>
          <a:prstGeom prst="rect">
            <a:avLst/>
          </a:prstGeom>
        </p:spPr>
      </p:pic>
      <p:pic>
        <p:nvPicPr>
          <p:cNvPr id="20" name="Grafik 19">
            <a:extLst>
              <a:ext uri="{FF2B5EF4-FFF2-40B4-BE49-F238E27FC236}">
                <a16:creationId xmlns:a16="http://schemas.microsoft.com/office/drawing/2014/main" id="{C2C15016-F128-8C4C-820F-88B27B7BF90B}"/>
              </a:ext>
            </a:extLst>
          </p:cNvPr>
          <p:cNvPicPr>
            <a:picLocks noChangeAspect="1"/>
          </p:cNvPicPr>
          <p:nvPr userDrawn="1"/>
        </p:nvPicPr>
        <p:blipFill>
          <a:blip r:embed="rId26" cstate="screen">
            <a:extLst>
              <a:ext uri="{28A0092B-C50C-407E-A947-70E740481C1C}">
                <a14:useLocalDpi xmlns:a14="http://schemas.microsoft.com/office/drawing/2010/main"/>
              </a:ext>
            </a:extLst>
          </a:blip>
          <a:srcRect/>
          <a:stretch/>
        </p:blipFill>
        <p:spPr>
          <a:xfrm>
            <a:off x="9419968" y="310116"/>
            <a:ext cx="2293965" cy="670543"/>
          </a:xfrm>
          <a:prstGeom prst="rect">
            <a:avLst/>
          </a:prstGeom>
        </p:spPr>
      </p:pic>
      <p:sp>
        <p:nvSpPr>
          <p:cNvPr id="26" name="Datumsplatzhalter 3">
            <a:extLst>
              <a:ext uri="{FF2B5EF4-FFF2-40B4-BE49-F238E27FC236}">
                <a16:creationId xmlns:a16="http://schemas.microsoft.com/office/drawing/2014/main" id="{F8ADC2CB-28A7-C144-BEC4-C2DECBDEAC66}"/>
              </a:ext>
            </a:extLst>
          </p:cNvPr>
          <p:cNvSpPr txBox="1">
            <a:spLocks/>
          </p:cNvSpPr>
          <p:nvPr userDrawn="1"/>
        </p:nvSpPr>
        <p:spPr>
          <a:xfrm>
            <a:off x="402014" y="6356350"/>
            <a:ext cx="1655116" cy="365125"/>
          </a:xfrm>
          <a:prstGeom prst="rect">
            <a:avLst/>
          </a:prstGeom>
        </p:spPr>
        <p:txBody>
          <a:bodyPr vert="horz" lIns="91440" tIns="45720" rIns="91440" bIns="45720" rtlCol="0" anchor="ctr"/>
          <a:lstStyle>
            <a:defPPr>
              <a:defRPr lang="de-DE"/>
            </a:defPPr>
            <a:lvl1pPr marL="0" algn="l" defTabSz="914400" rtl="0" eaLnBrk="1" latinLnBrk="0" hangingPunct="1">
              <a:defRPr sz="1200" b="1" kern="1200">
                <a:solidFill>
                  <a:srgbClr val="27338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E638955-1939-D448-8C56-5CCDC5B181E0}" type="slidenum">
              <a:rPr lang="de-DE" b="1" smtClean="0"/>
              <a:pPr marL="0" marR="0" lvl="0" indent="0" algn="l" defTabSz="914400" rtl="0" eaLnBrk="1" fontAlgn="auto" latinLnBrk="0" hangingPunct="1">
                <a:lnSpc>
                  <a:spcPct val="100000"/>
                </a:lnSpc>
                <a:spcBef>
                  <a:spcPts val="0"/>
                </a:spcBef>
                <a:spcAft>
                  <a:spcPts val="0"/>
                </a:spcAft>
                <a:buClrTx/>
                <a:buSzTx/>
                <a:buFontTx/>
                <a:buNone/>
                <a:tabLst/>
                <a:defRPr/>
              </a:pPr>
              <a:t>‹Nr.›</a:t>
            </a:fld>
            <a:r>
              <a:rPr lang="de-DE" b="1" dirty="0"/>
              <a:t> | </a:t>
            </a:r>
            <a:fld id="{83F58FB5-B846-2B49-B599-1AF4748833D6}" type="datetime1">
              <a:rPr lang="de-DE" b="0" smtClean="0"/>
              <a:pPr marL="0" marR="0" lvl="0" indent="0" algn="l" defTabSz="914400" rtl="0" eaLnBrk="1" fontAlgn="auto" latinLnBrk="0" hangingPunct="1">
                <a:lnSpc>
                  <a:spcPct val="100000"/>
                </a:lnSpc>
                <a:spcBef>
                  <a:spcPts val="0"/>
                </a:spcBef>
                <a:spcAft>
                  <a:spcPts val="0"/>
                </a:spcAft>
                <a:buClrTx/>
                <a:buSzTx/>
                <a:buFontTx/>
                <a:buNone/>
                <a:tabLst/>
                <a:defRPr/>
              </a:pPr>
              <a:t>09.08.2022</a:t>
            </a:fld>
            <a:r>
              <a:rPr lang="de-DE" b="1" dirty="0"/>
              <a:t> </a:t>
            </a:r>
          </a:p>
        </p:txBody>
      </p:sp>
    </p:spTree>
    <p:extLst>
      <p:ext uri="{BB962C8B-B14F-4D97-AF65-F5344CB8AC3E}">
        <p14:creationId xmlns:p14="http://schemas.microsoft.com/office/powerpoint/2010/main" val="1136813218"/>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Lst>
  <p:txStyles>
    <p:titleStyle>
      <a:lvl1pPr algn="l" defTabSz="914400" rtl="0" eaLnBrk="1" latinLnBrk="0" hangingPunct="1">
        <a:lnSpc>
          <a:spcPct val="90000"/>
        </a:lnSpc>
        <a:spcBef>
          <a:spcPct val="0"/>
        </a:spcBef>
        <a:buNone/>
        <a:defRPr sz="3000" b="1" kern="1200">
          <a:solidFill>
            <a:srgbClr val="26338A"/>
          </a:solidFill>
          <a:latin typeface="Arial" panose="020B0604020202020204" pitchFamily="34" charset="0"/>
          <a:ea typeface="+mj-ea"/>
          <a:cs typeface="Arial" panose="020B0604020202020204" pitchFamily="34" charset="0"/>
        </a:defRPr>
      </a:lvl1pPr>
    </p:titleStyle>
    <p:bodyStyle>
      <a:lvl1pPr marL="269875" indent="-269875" algn="l" defTabSz="914400" rtl="0" eaLnBrk="1" latinLnBrk="0" hangingPunct="1">
        <a:lnSpc>
          <a:spcPct val="90000"/>
        </a:lnSpc>
        <a:spcBef>
          <a:spcPts val="1000"/>
        </a:spcBef>
        <a:buFontTx/>
        <a:buBlip>
          <a:blip r:embed="rId27"/>
        </a:buBlip>
        <a:tabLst/>
        <a:defRPr sz="2000" b="1" kern="1200">
          <a:solidFill>
            <a:srgbClr val="26338A"/>
          </a:solidFill>
          <a:latin typeface="Arial" panose="020B0604020202020204" pitchFamily="34" charset="0"/>
          <a:ea typeface="+mn-ea"/>
          <a:cs typeface="Arial" panose="020B0604020202020204" pitchFamily="34" charset="0"/>
        </a:defRPr>
      </a:lvl1pPr>
      <a:lvl2pPr marL="719138" indent="-261938" algn="l" defTabSz="914400" rtl="0" eaLnBrk="1" latinLnBrk="0" hangingPunct="1">
        <a:lnSpc>
          <a:spcPct val="90000"/>
        </a:lnSpc>
        <a:spcBef>
          <a:spcPts val="500"/>
        </a:spcBef>
        <a:buFontTx/>
        <a:buBlip>
          <a:blip r:embed="rId27"/>
        </a:buBlip>
        <a:tabLst/>
        <a:defRPr sz="1800" kern="1200">
          <a:solidFill>
            <a:schemeClr val="tx1"/>
          </a:solidFill>
          <a:latin typeface="Arial" panose="020B0604020202020204" pitchFamily="34" charset="0"/>
          <a:ea typeface="+mn-ea"/>
          <a:cs typeface="Arial" panose="020B0604020202020204" pitchFamily="34" charset="0"/>
        </a:defRPr>
      </a:lvl2pPr>
      <a:lvl3pPr marL="1155700" indent="-241300" algn="l" defTabSz="914400" rtl="0" eaLnBrk="1" latinLnBrk="0" hangingPunct="1">
        <a:lnSpc>
          <a:spcPct val="90000"/>
        </a:lnSpc>
        <a:spcBef>
          <a:spcPts val="500"/>
        </a:spcBef>
        <a:buFontTx/>
        <a:buBlip>
          <a:blip r:embed="rId27"/>
        </a:buBlip>
        <a:tabLst/>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Tx/>
        <a:buBlip>
          <a:blip r:embed="rId27"/>
        </a:buBlip>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20A3182-0CE9-034C-8C42-6D7F8D2702B3}"/>
              </a:ext>
            </a:extLst>
          </p:cNvPr>
          <p:cNvSpPr>
            <a:spLocks noGrp="1"/>
          </p:cNvSpPr>
          <p:nvPr>
            <p:ph type="title"/>
          </p:nvPr>
        </p:nvSpPr>
        <p:spPr>
          <a:xfrm>
            <a:off x="497240" y="365126"/>
            <a:ext cx="8087695" cy="859520"/>
          </a:xfrm>
          <a:prstGeom prst="rect">
            <a:avLst/>
          </a:prstGeom>
        </p:spPr>
        <p:txBody>
          <a:bodyPr vert="horz" lIns="91440" tIns="45720" rIns="91440" bIns="45720" rtlCol="0" anchor="t">
            <a:normAutofit/>
          </a:bodyPr>
          <a:lstStyle/>
          <a:p>
            <a:r>
              <a:rPr lang="de-DE" dirty="0"/>
              <a:t>Mastertitelformat bearbeiten</a:t>
            </a:r>
          </a:p>
        </p:txBody>
      </p:sp>
      <p:sp>
        <p:nvSpPr>
          <p:cNvPr id="3" name="Textplatzhalter 2">
            <a:extLst>
              <a:ext uri="{FF2B5EF4-FFF2-40B4-BE49-F238E27FC236}">
                <a16:creationId xmlns:a16="http://schemas.microsoft.com/office/drawing/2014/main" id="{A7C87563-D9A7-4A41-A6C0-4A16F6A80489}"/>
              </a:ext>
            </a:extLst>
          </p:cNvPr>
          <p:cNvSpPr>
            <a:spLocks noGrp="1"/>
          </p:cNvSpPr>
          <p:nvPr>
            <p:ph type="body" idx="1"/>
          </p:nvPr>
        </p:nvSpPr>
        <p:spPr>
          <a:xfrm>
            <a:off x="497239" y="1662902"/>
            <a:ext cx="11216693"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p:txBody>
      </p:sp>
      <p:pic>
        <p:nvPicPr>
          <p:cNvPr id="11" name="Grafik 10">
            <a:extLst>
              <a:ext uri="{FF2B5EF4-FFF2-40B4-BE49-F238E27FC236}">
                <a16:creationId xmlns:a16="http://schemas.microsoft.com/office/drawing/2014/main" id="{5EB1330A-E4D9-1243-B7B4-A118E55765A8}"/>
              </a:ext>
            </a:extLst>
          </p:cNvPr>
          <p:cNvPicPr>
            <a:picLocks noChangeAspect="1"/>
          </p:cNvPicPr>
          <p:nvPr userDrawn="1"/>
        </p:nvPicPr>
        <p:blipFill>
          <a:blip r:embed="rId21" cstate="screen">
            <a:extLst>
              <a:ext uri="{28A0092B-C50C-407E-A947-70E740481C1C}">
                <a14:useLocalDpi xmlns:a14="http://schemas.microsoft.com/office/drawing/2010/main"/>
              </a:ext>
            </a:extLst>
          </a:blip>
          <a:srcRect/>
          <a:stretch/>
        </p:blipFill>
        <p:spPr>
          <a:xfrm>
            <a:off x="3533107" y="6400806"/>
            <a:ext cx="919203" cy="315800"/>
          </a:xfrm>
          <a:prstGeom prst="rect">
            <a:avLst/>
          </a:prstGeom>
        </p:spPr>
      </p:pic>
      <p:pic>
        <p:nvPicPr>
          <p:cNvPr id="13" name="Grafik 12">
            <a:extLst>
              <a:ext uri="{FF2B5EF4-FFF2-40B4-BE49-F238E27FC236}">
                <a16:creationId xmlns:a16="http://schemas.microsoft.com/office/drawing/2014/main" id="{64CE04E6-221B-A54A-A75B-2A61C227BADA}"/>
              </a:ext>
            </a:extLst>
          </p:cNvPr>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5130549" y="6436824"/>
            <a:ext cx="948197" cy="280013"/>
          </a:xfrm>
          <a:prstGeom prst="rect">
            <a:avLst/>
          </a:prstGeom>
        </p:spPr>
      </p:pic>
      <p:pic>
        <p:nvPicPr>
          <p:cNvPr id="15" name="Grafik 14">
            <a:extLst>
              <a:ext uri="{FF2B5EF4-FFF2-40B4-BE49-F238E27FC236}">
                <a16:creationId xmlns:a16="http://schemas.microsoft.com/office/drawing/2014/main" id="{8FD9DAA1-EE10-3F41-95CD-BBEE4D4C6D2E}"/>
              </a:ext>
            </a:extLst>
          </p:cNvPr>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6475030" y="6437347"/>
            <a:ext cx="1613193" cy="279258"/>
          </a:xfrm>
          <a:prstGeom prst="rect">
            <a:avLst/>
          </a:prstGeom>
        </p:spPr>
      </p:pic>
      <p:pic>
        <p:nvPicPr>
          <p:cNvPr id="17" name="Grafik 16" descr="Ein Bild, das Text enthält.&#10;&#10;Automatisch generierte Beschreibung">
            <a:extLst>
              <a:ext uri="{FF2B5EF4-FFF2-40B4-BE49-F238E27FC236}">
                <a16:creationId xmlns:a16="http://schemas.microsoft.com/office/drawing/2014/main" id="{FF5828D3-3702-B742-94D9-EB58C72D10FE}"/>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8524814" y="6400805"/>
            <a:ext cx="742624" cy="315800"/>
          </a:xfrm>
          <a:prstGeom prst="rect">
            <a:avLst/>
          </a:prstGeom>
        </p:spPr>
      </p:pic>
      <p:pic>
        <p:nvPicPr>
          <p:cNvPr id="19" name="Grafik 18" descr="Ein Bild, das Text enthält.&#10;&#10;Automatisch generierte Beschreibung">
            <a:extLst>
              <a:ext uri="{FF2B5EF4-FFF2-40B4-BE49-F238E27FC236}">
                <a16:creationId xmlns:a16="http://schemas.microsoft.com/office/drawing/2014/main" id="{4B1A3524-6518-5840-A297-E979DE276D4C}"/>
              </a:ext>
            </a:extLst>
          </p:cNvPr>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9662204" y="6303362"/>
            <a:ext cx="2090976" cy="470957"/>
          </a:xfrm>
          <a:prstGeom prst="rect">
            <a:avLst/>
          </a:prstGeom>
        </p:spPr>
      </p:pic>
      <p:sp>
        <p:nvSpPr>
          <p:cNvPr id="26" name="Datumsplatzhalter 3">
            <a:extLst>
              <a:ext uri="{FF2B5EF4-FFF2-40B4-BE49-F238E27FC236}">
                <a16:creationId xmlns:a16="http://schemas.microsoft.com/office/drawing/2014/main" id="{F8ADC2CB-28A7-C144-BEC4-C2DECBDEAC66}"/>
              </a:ext>
            </a:extLst>
          </p:cNvPr>
          <p:cNvSpPr txBox="1">
            <a:spLocks/>
          </p:cNvSpPr>
          <p:nvPr userDrawn="1"/>
        </p:nvSpPr>
        <p:spPr>
          <a:xfrm>
            <a:off x="402014" y="6356350"/>
            <a:ext cx="1655116" cy="365125"/>
          </a:xfrm>
          <a:prstGeom prst="rect">
            <a:avLst/>
          </a:prstGeom>
        </p:spPr>
        <p:txBody>
          <a:bodyPr vert="horz" lIns="91440" tIns="45720" rIns="91440" bIns="45720" rtlCol="0" anchor="ctr"/>
          <a:lstStyle>
            <a:defPPr>
              <a:defRPr lang="de-DE"/>
            </a:defPPr>
            <a:lvl1pPr marL="0" algn="l" defTabSz="914400" rtl="0" eaLnBrk="1" latinLnBrk="0" hangingPunct="1">
              <a:defRPr sz="1200" b="1" kern="1200">
                <a:solidFill>
                  <a:srgbClr val="27338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E638955-1939-D448-8C56-5CCDC5B181E0}" type="slidenum">
              <a:rPr lang="de-DE" b="1" smtClean="0"/>
              <a:pPr marL="0" marR="0" lvl="0" indent="0" algn="l" defTabSz="914400" rtl="0" eaLnBrk="1" fontAlgn="auto" latinLnBrk="0" hangingPunct="1">
                <a:lnSpc>
                  <a:spcPct val="100000"/>
                </a:lnSpc>
                <a:spcBef>
                  <a:spcPts val="0"/>
                </a:spcBef>
                <a:spcAft>
                  <a:spcPts val="0"/>
                </a:spcAft>
                <a:buClrTx/>
                <a:buSzTx/>
                <a:buFontTx/>
                <a:buNone/>
                <a:tabLst/>
                <a:defRPr/>
              </a:pPr>
              <a:t>‹Nr.›</a:t>
            </a:fld>
            <a:r>
              <a:rPr lang="de-DE" b="1" dirty="0"/>
              <a:t> | </a:t>
            </a:r>
            <a:fld id="{83F58FB5-B846-2B49-B599-1AF4748833D6}" type="datetime1">
              <a:rPr lang="de-DE" b="0" smtClean="0"/>
              <a:pPr marL="0" marR="0" lvl="0" indent="0" algn="l" defTabSz="914400" rtl="0" eaLnBrk="1" fontAlgn="auto" latinLnBrk="0" hangingPunct="1">
                <a:lnSpc>
                  <a:spcPct val="100000"/>
                </a:lnSpc>
                <a:spcBef>
                  <a:spcPts val="0"/>
                </a:spcBef>
                <a:spcAft>
                  <a:spcPts val="0"/>
                </a:spcAft>
                <a:buClrTx/>
                <a:buSzTx/>
                <a:buFontTx/>
                <a:buNone/>
                <a:tabLst/>
                <a:defRPr/>
              </a:pPr>
              <a:t>09.08.2022</a:t>
            </a:fld>
            <a:r>
              <a:rPr lang="de-DE" b="1" dirty="0"/>
              <a:t> </a:t>
            </a:r>
          </a:p>
        </p:txBody>
      </p:sp>
      <p:pic>
        <p:nvPicPr>
          <p:cNvPr id="12" name="Grafik 11">
            <a:extLst>
              <a:ext uri="{FF2B5EF4-FFF2-40B4-BE49-F238E27FC236}">
                <a16:creationId xmlns:a16="http://schemas.microsoft.com/office/drawing/2014/main" id="{EB0EB87A-212E-4637-97E9-1AAB580A8D1E}"/>
              </a:ext>
            </a:extLst>
          </p:cNvPr>
          <p:cNvPicPr>
            <a:picLocks noChangeAspect="1"/>
          </p:cNvPicPr>
          <p:nvPr userDrawn="1"/>
        </p:nvPicPr>
        <p:blipFill>
          <a:blip r:embed="rId26" cstate="screen">
            <a:extLst>
              <a:ext uri="{28A0092B-C50C-407E-A947-70E740481C1C}">
                <a14:useLocalDpi xmlns:a14="http://schemas.microsoft.com/office/drawing/2010/main"/>
              </a:ext>
            </a:extLst>
          </a:blip>
          <a:srcRect/>
          <a:stretch/>
        </p:blipFill>
        <p:spPr>
          <a:xfrm>
            <a:off x="9956293" y="375056"/>
            <a:ext cx="1757640" cy="468704"/>
          </a:xfrm>
          <a:prstGeom prst="rect">
            <a:avLst/>
          </a:prstGeom>
        </p:spPr>
      </p:pic>
    </p:spTree>
    <p:extLst>
      <p:ext uri="{BB962C8B-B14F-4D97-AF65-F5344CB8AC3E}">
        <p14:creationId xmlns:p14="http://schemas.microsoft.com/office/powerpoint/2010/main" val="3354164870"/>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 id="2147483769" r:id="rId17"/>
    <p:sldLayoutId id="2147483770" r:id="rId18"/>
    <p:sldLayoutId id="2147483771" r:id="rId19"/>
  </p:sldLayoutIdLst>
  <p:txStyles>
    <p:titleStyle>
      <a:lvl1pPr algn="l" defTabSz="914400" rtl="0" eaLnBrk="1" latinLnBrk="0" hangingPunct="1">
        <a:lnSpc>
          <a:spcPct val="90000"/>
        </a:lnSpc>
        <a:spcBef>
          <a:spcPct val="0"/>
        </a:spcBef>
        <a:buNone/>
        <a:defRPr sz="3000" b="1" kern="1200">
          <a:solidFill>
            <a:srgbClr val="26338A"/>
          </a:solidFill>
          <a:latin typeface="Arial" panose="020B0604020202020204" pitchFamily="34" charset="0"/>
          <a:ea typeface="+mj-ea"/>
          <a:cs typeface="Arial" panose="020B0604020202020204" pitchFamily="34" charset="0"/>
        </a:defRPr>
      </a:lvl1pPr>
    </p:titleStyle>
    <p:bodyStyle>
      <a:lvl1pPr marL="269875" indent="-269875" algn="l" defTabSz="914400" rtl="0" eaLnBrk="1" latinLnBrk="0" hangingPunct="1">
        <a:lnSpc>
          <a:spcPct val="90000"/>
        </a:lnSpc>
        <a:spcBef>
          <a:spcPts val="1000"/>
        </a:spcBef>
        <a:buFontTx/>
        <a:buBlip>
          <a:blip r:embed="rId27"/>
        </a:buBlip>
        <a:tabLst/>
        <a:defRPr sz="2000" b="1" kern="1200">
          <a:solidFill>
            <a:srgbClr val="26338A"/>
          </a:solidFill>
          <a:latin typeface="Arial" panose="020B0604020202020204" pitchFamily="34" charset="0"/>
          <a:ea typeface="+mn-ea"/>
          <a:cs typeface="Arial" panose="020B0604020202020204" pitchFamily="34" charset="0"/>
        </a:defRPr>
      </a:lvl1pPr>
      <a:lvl2pPr marL="719138" indent="-261938" algn="l" defTabSz="914400" rtl="0" eaLnBrk="1" latinLnBrk="0" hangingPunct="1">
        <a:lnSpc>
          <a:spcPct val="90000"/>
        </a:lnSpc>
        <a:spcBef>
          <a:spcPts val="500"/>
        </a:spcBef>
        <a:buFontTx/>
        <a:buBlip>
          <a:blip r:embed="rId27"/>
        </a:buBlip>
        <a:tabLst/>
        <a:defRPr sz="1800" kern="1200">
          <a:solidFill>
            <a:schemeClr val="tx1"/>
          </a:solidFill>
          <a:latin typeface="Arial" panose="020B0604020202020204" pitchFamily="34" charset="0"/>
          <a:ea typeface="+mn-ea"/>
          <a:cs typeface="Arial" panose="020B0604020202020204" pitchFamily="34" charset="0"/>
        </a:defRPr>
      </a:lvl2pPr>
      <a:lvl3pPr marL="1155700" indent="-241300" algn="l" defTabSz="914400" rtl="0" eaLnBrk="1" latinLnBrk="0" hangingPunct="1">
        <a:lnSpc>
          <a:spcPct val="90000"/>
        </a:lnSpc>
        <a:spcBef>
          <a:spcPts val="500"/>
        </a:spcBef>
        <a:buFontTx/>
        <a:buBlip>
          <a:blip r:embed="rId27"/>
        </a:buBlip>
        <a:tabLst/>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Tx/>
        <a:buBlip>
          <a:blip r:embed="rId27"/>
        </a:buBlip>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20A3182-0CE9-034C-8C42-6D7F8D2702B3}"/>
              </a:ext>
            </a:extLst>
          </p:cNvPr>
          <p:cNvSpPr>
            <a:spLocks noGrp="1"/>
          </p:cNvSpPr>
          <p:nvPr>
            <p:ph type="title"/>
          </p:nvPr>
        </p:nvSpPr>
        <p:spPr>
          <a:xfrm>
            <a:off x="497240" y="365126"/>
            <a:ext cx="8087695" cy="859520"/>
          </a:xfrm>
          <a:prstGeom prst="rect">
            <a:avLst/>
          </a:prstGeom>
        </p:spPr>
        <p:txBody>
          <a:bodyPr vert="horz" lIns="91440" tIns="45720" rIns="91440" bIns="45720" rtlCol="0" anchor="t">
            <a:normAutofit/>
          </a:bodyPr>
          <a:lstStyle/>
          <a:p>
            <a:r>
              <a:rPr lang="de-DE" dirty="0"/>
              <a:t>Mastertitelformat bearbeiten</a:t>
            </a:r>
          </a:p>
        </p:txBody>
      </p:sp>
      <p:sp>
        <p:nvSpPr>
          <p:cNvPr id="3" name="Textplatzhalter 2">
            <a:extLst>
              <a:ext uri="{FF2B5EF4-FFF2-40B4-BE49-F238E27FC236}">
                <a16:creationId xmlns:a16="http://schemas.microsoft.com/office/drawing/2014/main" id="{A7C87563-D9A7-4A41-A6C0-4A16F6A80489}"/>
              </a:ext>
            </a:extLst>
          </p:cNvPr>
          <p:cNvSpPr>
            <a:spLocks noGrp="1"/>
          </p:cNvSpPr>
          <p:nvPr>
            <p:ph type="body" idx="1"/>
          </p:nvPr>
        </p:nvSpPr>
        <p:spPr>
          <a:xfrm>
            <a:off x="497239" y="1662902"/>
            <a:ext cx="11216693"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p:txBody>
      </p:sp>
      <p:pic>
        <p:nvPicPr>
          <p:cNvPr id="11" name="Grafik 10">
            <a:extLst>
              <a:ext uri="{FF2B5EF4-FFF2-40B4-BE49-F238E27FC236}">
                <a16:creationId xmlns:a16="http://schemas.microsoft.com/office/drawing/2014/main" id="{5EB1330A-E4D9-1243-B7B4-A118E55765A8}"/>
              </a:ext>
            </a:extLst>
          </p:cNvPr>
          <p:cNvPicPr>
            <a:picLocks noChangeAspect="1"/>
          </p:cNvPicPr>
          <p:nvPr userDrawn="1"/>
        </p:nvPicPr>
        <p:blipFill>
          <a:blip r:embed="rId21" cstate="screen">
            <a:extLst>
              <a:ext uri="{28A0092B-C50C-407E-A947-70E740481C1C}">
                <a14:useLocalDpi xmlns:a14="http://schemas.microsoft.com/office/drawing/2010/main"/>
              </a:ext>
            </a:extLst>
          </a:blip>
          <a:srcRect/>
          <a:stretch/>
        </p:blipFill>
        <p:spPr>
          <a:xfrm>
            <a:off x="3533107" y="6400806"/>
            <a:ext cx="919203" cy="315800"/>
          </a:xfrm>
          <a:prstGeom prst="rect">
            <a:avLst/>
          </a:prstGeom>
        </p:spPr>
      </p:pic>
      <p:pic>
        <p:nvPicPr>
          <p:cNvPr id="13" name="Grafik 12">
            <a:extLst>
              <a:ext uri="{FF2B5EF4-FFF2-40B4-BE49-F238E27FC236}">
                <a16:creationId xmlns:a16="http://schemas.microsoft.com/office/drawing/2014/main" id="{64CE04E6-221B-A54A-A75B-2A61C227BADA}"/>
              </a:ext>
            </a:extLst>
          </p:cNvPr>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5130549" y="6436824"/>
            <a:ext cx="948197" cy="280013"/>
          </a:xfrm>
          <a:prstGeom prst="rect">
            <a:avLst/>
          </a:prstGeom>
        </p:spPr>
      </p:pic>
      <p:pic>
        <p:nvPicPr>
          <p:cNvPr id="15" name="Grafik 14">
            <a:extLst>
              <a:ext uri="{FF2B5EF4-FFF2-40B4-BE49-F238E27FC236}">
                <a16:creationId xmlns:a16="http://schemas.microsoft.com/office/drawing/2014/main" id="{8FD9DAA1-EE10-3F41-95CD-BBEE4D4C6D2E}"/>
              </a:ext>
            </a:extLst>
          </p:cNvPr>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6475030" y="6437347"/>
            <a:ext cx="1613193" cy="279258"/>
          </a:xfrm>
          <a:prstGeom prst="rect">
            <a:avLst/>
          </a:prstGeom>
        </p:spPr>
      </p:pic>
      <p:pic>
        <p:nvPicPr>
          <p:cNvPr id="17" name="Grafik 16" descr="Ein Bild, das Text enthält.&#10;&#10;Automatisch generierte Beschreibung">
            <a:extLst>
              <a:ext uri="{FF2B5EF4-FFF2-40B4-BE49-F238E27FC236}">
                <a16:creationId xmlns:a16="http://schemas.microsoft.com/office/drawing/2014/main" id="{FF5828D3-3702-B742-94D9-EB58C72D10FE}"/>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8524814" y="6400805"/>
            <a:ext cx="742624" cy="315800"/>
          </a:xfrm>
          <a:prstGeom prst="rect">
            <a:avLst/>
          </a:prstGeom>
        </p:spPr>
      </p:pic>
      <p:pic>
        <p:nvPicPr>
          <p:cNvPr id="19" name="Grafik 18" descr="Ein Bild, das Text enthält.&#10;&#10;Automatisch generierte Beschreibung">
            <a:extLst>
              <a:ext uri="{FF2B5EF4-FFF2-40B4-BE49-F238E27FC236}">
                <a16:creationId xmlns:a16="http://schemas.microsoft.com/office/drawing/2014/main" id="{4B1A3524-6518-5840-A297-E979DE276D4C}"/>
              </a:ext>
            </a:extLst>
          </p:cNvPr>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9662204" y="6303362"/>
            <a:ext cx="2090976" cy="470957"/>
          </a:xfrm>
          <a:prstGeom prst="rect">
            <a:avLst/>
          </a:prstGeom>
        </p:spPr>
      </p:pic>
      <p:pic>
        <p:nvPicPr>
          <p:cNvPr id="20" name="Grafik 19">
            <a:extLst>
              <a:ext uri="{FF2B5EF4-FFF2-40B4-BE49-F238E27FC236}">
                <a16:creationId xmlns:a16="http://schemas.microsoft.com/office/drawing/2014/main" id="{C2C15016-F128-8C4C-820F-88B27B7BF90B}"/>
              </a:ext>
            </a:extLst>
          </p:cNvPr>
          <p:cNvPicPr>
            <a:picLocks noChangeAspect="1"/>
          </p:cNvPicPr>
          <p:nvPr userDrawn="1"/>
        </p:nvPicPr>
        <p:blipFill>
          <a:blip r:embed="rId26" cstate="screen">
            <a:extLst>
              <a:ext uri="{28A0092B-C50C-407E-A947-70E740481C1C}">
                <a14:useLocalDpi xmlns:a14="http://schemas.microsoft.com/office/drawing/2010/main"/>
              </a:ext>
            </a:extLst>
          </a:blip>
          <a:srcRect/>
          <a:stretch/>
        </p:blipFill>
        <p:spPr>
          <a:xfrm>
            <a:off x="9265307" y="365126"/>
            <a:ext cx="2448626" cy="332822"/>
          </a:xfrm>
          <a:prstGeom prst="rect">
            <a:avLst/>
          </a:prstGeom>
        </p:spPr>
      </p:pic>
      <p:sp>
        <p:nvSpPr>
          <p:cNvPr id="26" name="Datumsplatzhalter 3">
            <a:extLst>
              <a:ext uri="{FF2B5EF4-FFF2-40B4-BE49-F238E27FC236}">
                <a16:creationId xmlns:a16="http://schemas.microsoft.com/office/drawing/2014/main" id="{F8ADC2CB-28A7-C144-BEC4-C2DECBDEAC66}"/>
              </a:ext>
            </a:extLst>
          </p:cNvPr>
          <p:cNvSpPr txBox="1">
            <a:spLocks/>
          </p:cNvSpPr>
          <p:nvPr userDrawn="1"/>
        </p:nvSpPr>
        <p:spPr>
          <a:xfrm>
            <a:off x="402014" y="6356350"/>
            <a:ext cx="1655116" cy="365125"/>
          </a:xfrm>
          <a:prstGeom prst="rect">
            <a:avLst/>
          </a:prstGeom>
        </p:spPr>
        <p:txBody>
          <a:bodyPr vert="horz" lIns="91440" tIns="45720" rIns="91440" bIns="45720" rtlCol="0" anchor="ctr"/>
          <a:lstStyle>
            <a:defPPr>
              <a:defRPr lang="de-DE"/>
            </a:defPPr>
            <a:lvl1pPr marL="0" algn="l" defTabSz="914400" rtl="0" eaLnBrk="1" latinLnBrk="0" hangingPunct="1">
              <a:defRPr sz="1200" b="1" kern="1200">
                <a:solidFill>
                  <a:srgbClr val="27338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E638955-1939-D448-8C56-5CCDC5B181E0}" type="slidenum">
              <a:rPr lang="de-DE" b="1" smtClean="0"/>
              <a:pPr marL="0" marR="0" lvl="0" indent="0" algn="l" defTabSz="914400" rtl="0" eaLnBrk="1" fontAlgn="auto" latinLnBrk="0" hangingPunct="1">
                <a:lnSpc>
                  <a:spcPct val="100000"/>
                </a:lnSpc>
                <a:spcBef>
                  <a:spcPts val="0"/>
                </a:spcBef>
                <a:spcAft>
                  <a:spcPts val="0"/>
                </a:spcAft>
                <a:buClrTx/>
                <a:buSzTx/>
                <a:buFontTx/>
                <a:buNone/>
                <a:tabLst/>
                <a:defRPr/>
              </a:pPr>
              <a:t>‹Nr.›</a:t>
            </a:fld>
            <a:r>
              <a:rPr lang="de-DE" b="1" dirty="0"/>
              <a:t> | </a:t>
            </a:r>
            <a:fld id="{83F58FB5-B846-2B49-B599-1AF4748833D6}" type="datetime1">
              <a:rPr lang="de-DE" b="0" smtClean="0"/>
              <a:pPr marL="0" marR="0" lvl="0" indent="0" algn="l" defTabSz="914400" rtl="0" eaLnBrk="1" fontAlgn="auto" latinLnBrk="0" hangingPunct="1">
                <a:lnSpc>
                  <a:spcPct val="100000"/>
                </a:lnSpc>
                <a:spcBef>
                  <a:spcPts val="0"/>
                </a:spcBef>
                <a:spcAft>
                  <a:spcPts val="0"/>
                </a:spcAft>
                <a:buClrTx/>
                <a:buSzTx/>
                <a:buFontTx/>
                <a:buNone/>
                <a:tabLst/>
                <a:defRPr/>
              </a:pPr>
              <a:t>09.08.2022</a:t>
            </a:fld>
            <a:r>
              <a:rPr lang="de-DE" b="1" dirty="0"/>
              <a:t> </a:t>
            </a:r>
          </a:p>
        </p:txBody>
      </p:sp>
    </p:spTree>
    <p:extLst>
      <p:ext uri="{BB962C8B-B14F-4D97-AF65-F5344CB8AC3E}">
        <p14:creationId xmlns:p14="http://schemas.microsoft.com/office/powerpoint/2010/main" val="4024411000"/>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 id="2147483731" r:id="rId19"/>
  </p:sldLayoutIdLst>
  <p:txStyles>
    <p:titleStyle>
      <a:lvl1pPr algn="l" defTabSz="914400" rtl="0" eaLnBrk="1" latinLnBrk="0" hangingPunct="1">
        <a:lnSpc>
          <a:spcPct val="90000"/>
        </a:lnSpc>
        <a:spcBef>
          <a:spcPct val="0"/>
        </a:spcBef>
        <a:buNone/>
        <a:defRPr sz="3000" b="1" kern="1200">
          <a:solidFill>
            <a:srgbClr val="26338A"/>
          </a:solidFill>
          <a:latin typeface="Arial" panose="020B0604020202020204" pitchFamily="34" charset="0"/>
          <a:ea typeface="+mj-ea"/>
          <a:cs typeface="Arial" panose="020B0604020202020204" pitchFamily="34" charset="0"/>
        </a:defRPr>
      </a:lvl1pPr>
    </p:titleStyle>
    <p:bodyStyle>
      <a:lvl1pPr marL="269875" indent="-269875" algn="l" defTabSz="914400" rtl="0" eaLnBrk="1" latinLnBrk="0" hangingPunct="1">
        <a:lnSpc>
          <a:spcPct val="90000"/>
        </a:lnSpc>
        <a:spcBef>
          <a:spcPts val="1000"/>
        </a:spcBef>
        <a:buFontTx/>
        <a:buBlip>
          <a:blip r:embed="rId27"/>
        </a:buBlip>
        <a:tabLst/>
        <a:defRPr sz="2000" b="1" kern="1200">
          <a:solidFill>
            <a:srgbClr val="26338A"/>
          </a:solidFill>
          <a:latin typeface="Arial" panose="020B0604020202020204" pitchFamily="34" charset="0"/>
          <a:ea typeface="+mn-ea"/>
          <a:cs typeface="Arial" panose="020B0604020202020204" pitchFamily="34" charset="0"/>
        </a:defRPr>
      </a:lvl1pPr>
      <a:lvl2pPr marL="719138" indent="-261938" algn="l" defTabSz="914400" rtl="0" eaLnBrk="1" latinLnBrk="0" hangingPunct="1">
        <a:lnSpc>
          <a:spcPct val="90000"/>
        </a:lnSpc>
        <a:spcBef>
          <a:spcPts val="500"/>
        </a:spcBef>
        <a:buFontTx/>
        <a:buBlip>
          <a:blip r:embed="rId27"/>
        </a:buBlip>
        <a:tabLst/>
        <a:defRPr sz="1800" kern="1200">
          <a:solidFill>
            <a:schemeClr val="tx1"/>
          </a:solidFill>
          <a:latin typeface="Arial" panose="020B0604020202020204" pitchFamily="34" charset="0"/>
          <a:ea typeface="+mn-ea"/>
          <a:cs typeface="Arial" panose="020B0604020202020204" pitchFamily="34" charset="0"/>
        </a:defRPr>
      </a:lvl2pPr>
      <a:lvl3pPr marL="1155700" indent="-241300" algn="l" defTabSz="914400" rtl="0" eaLnBrk="1" latinLnBrk="0" hangingPunct="1">
        <a:lnSpc>
          <a:spcPct val="90000"/>
        </a:lnSpc>
        <a:spcBef>
          <a:spcPts val="500"/>
        </a:spcBef>
        <a:buFontTx/>
        <a:buBlip>
          <a:blip r:embed="rId27"/>
        </a:buBlip>
        <a:tabLst/>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Tx/>
        <a:buBlip>
          <a:blip r:embed="rId27"/>
        </a:buBlip>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20A3182-0CE9-034C-8C42-6D7F8D2702B3}"/>
              </a:ext>
            </a:extLst>
          </p:cNvPr>
          <p:cNvSpPr>
            <a:spLocks noGrp="1"/>
          </p:cNvSpPr>
          <p:nvPr>
            <p:ph type="title"/>
          </p:nvPr>
        </p:nvSpPr>
        <p:spPr>
          <a:xfrm>
            <a:off x="497240" y="365126"/>
            <a:ext cx="8087695" cy="859520"/>
          </a:xfrm>
          <a:prstGeom prst="rect">
            <a:avLst/>
          </a:prstGeom>
        </p:spPr>
        <p:txBody>
          <a:bodyPr vert="horz" lIns="91440" tIns="45720" rIns="91440" bIns="45720" rtlCol="0" anchor="t">
            <a:normAutofit/>
          </a:bodyPr>
          <a:lstStyle/>
          <a:p>
            <a:r>
              <a:rPr lang="de-DE" dirty="0"/>
              <a:t>Mastertitelformat bearbeiten</a:t>
            </a:r>
          </a:p>
        </p:txBody>
      </p:sp>
      <p:sp>
        <p:nvSpPr>
          <p:cNvPr id="3" name="Textplatzhalter 2">
            <a:extLst>
              <a:ext uri="{FF2B5EF4-FFF2-40B4-BE49-F238E27FC236}">
                <a16:creationId xmlns:a16="http://schemas.microsoft.com/office/drawing/2014/main" id="{A7C87563-D9A7-4A41-A6C0-4A16F6A80489}"/>
              </a:ext>
            </a:extLst>
          </p:cNvPr>
          <p:cNvSpPr>
            <a:spLocks noGrp="1"/>
          </p:cNvSpPr>
          <p:nvPr>
            <p:ph type="body" idx="1"/>
          </p:nvPr>
        </p:nvSpPr>
        <p:spPr>
          <a:xfrm>
            <a:off x="497239" y="1662902"/>
            <a:ext cx="11216693"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p:txBody>
      </p:sp>
      <p:pic>
        <p:nvPicPr>
          <p:cNvPr id="11" name="Grafik 10">
            <a:extLst>
              <a:ext uri="{FF2B5EF4-FFF2-40B4-BE49-F238E27FC236}">
                <a16:creationId xmlns:a16="http://schemas.microsoft.com/office/drawing/2014/main" id="{5EB1330A-E4D9-1243-B7B4-A118E55765A8}"/>
              </a:ext>
            </a:extLst>
          </p:cNvPr>
          <p:cNvPicPr>
            <a:picLocks noChangeAspect="1"/>
          </p:cNvPicPr>
          <p:nvPr userDrawn="1"/>
        </p:nvPicPr>
        <p:blipFill>
          <a:blip r:embed="rId21" cstate="screen">
            <a:extLst>
              <a:ext uri="{28A0092B-C50C-407E-A947-70E740481C1C}">
                <a14:useLocalDpi xmlns:a14="http://schemas.microsoft.com/office/drawing/2010/main"/>
              </a:ext>
            </a:extLst>
          </a:blip>
          <a:srcRect/>
          <a:stretch/>
        </p:blipFill>
        <p:spPr>
          <a:xfrm>
            <a:off x="3533107" y="6400806"/>
            <a:ext cx="919203" cy="315800"/>
          </a:xfrm>
          <a:prstGeom prst="rect">
            <a:avLst/>
          </a:prstGeom>
        </p:spPr>
      </p:pic>
      <p:pic>
        <p:nvPicPr>
          <p:cNvPr id="13" name="Grafik 12">
            <a:extLst>
              <a:ext uri="{FF2B5EF4-FFF2-40B4-BE49-F238E27FC236}">
                <a16:creationId xmlns:a16="http://schemas.microsoft.com/office/drawing/2014/main" id="{64CE04E6-221B-A54A-A75B-2A61C227BADA}"/>
              </a:ext>
            </a:extLst>
          </p:cNvPr>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5130549" y="6436824"/>
            <a:ext cx="948197" cy="280013"/>
          </a:xfrm>
          <a:prstGeom prst="rect">
            <a:avLst/>
          </a:prstGeom>
        </p:spPr>
      </p:pic>
      <p:pic>
        <p:nvPicPr>
          <p:cNvPr id="15" name="Grafik 14">
            <a:extLst>
              <a:ext uri="{FF2B5EF4-FFF2-40B4-BE49-F238E27FC236}">
                <a16:creationId xmlns:a16="http://schemas.microsoft.com/office/drawing/2014/main" id="{8FD9DAA1-EE10-3F41-95CD-BBEE4D4C6D2E}"/>
              </a:ext>
            </a:extLst>
          </p:cNvPr>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6475030" y="6437347"/>
            <a:ext cx="1613193" cy="279258"/>
          </a:xfrm>
          <a:prstGeom prst="rect">
            <a:avLst/>
          </a:prstGeom>
        </p:spPr>
      </p:pic>
      <p:pic>
        <p:nvPicPr>
          <p:cNvPr id="17" name="Grafik 16" descr="Ein Bild, das Text enthält.&#10;&#10;Automatisch generierte Beschreibung">
            <a:extLst>
              <a:ext uri="{FF2B5EF4-FFF2-40B4-BE49-F238E27FC236}">
                <a16:creationId xmlns:a16="http://schemas.microsoft.com/office/drawing/2014/main" id="{FF5828D3-3702-B742-94D9-EB58C72D10FE}"/>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8524814" y="6400805"/>
            <a:ext cx="742624" cy="315800"/>
          </a:xfrm>
          <a:prstGeom prst="rect">
            <a:avLst/>
          </a:prstGeom>
        </p:spPr>
      </p:pic>
      <p:pic>
        <p:nvPicPr>
          <p:cNvPr id="19" name="Grafik 18" descr="Ein Bild, das Text enthält.&#10;&#10;Automatisch generierte Beschreibung">
            <a:extLst>
              <a:ext uri="{FF2B5EF4-FFF2-40B4-BE49-F238E27FC236}">
                <a16:creationId xmlns:a16="http://schemas.microsoft.com/office/drawing/2014/main" id="{4B1A3524-6518-5840-A297-E979DE276D4C}"/>
              </a:ext>
            </a:extLst>
          </p:cNvPr>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9662204" y="6303362"/>
            <a:ext cx="2090976" cy="470957"/>
          </a:xfrm>
          <a:prstGeom prst="rect">
            <a:avLst/>
          </a:prstGeom>
        </p:spPr>
      </p:pic>
      <p:sp>
        <p:nvSpPr>
          <p:cNvPr id="26" name="Datumsplatzhalter 3">
            <a:extLst>
              <a:ext uri="{FF2B5EF4-FFF2-40B4-BE49-F238E27FC236}">
                <a16:creationId xmlns:a16="http://schemas.microsoft.com/office/drawing/2014/main" id="{F8ADC2CB-28A7-C144-BEC4-C2DECBDEAC66}"/>
              </a:ext>
            </a:extLst>
          </p:cNvPr>
          <p:cNvSpPr txBox="1">
            <a:spLocks/>
          </p:cNvSpPr>
          <p:nvPr userDrawn="1"/>
        </p:nvSpPr>
        <p:spPr>
          <a:xfrm>
            <a:off x="402014" y="6356350"/>
            <a:ext cx="1655116" cy="365125"/>
          </a:xfrm>
          <a:prstGeom prst="rect">
            <a:avLst/>
          </a:prstGeom>
        </p:spPr>
        <p:txBody>
          <a:bodyPr vert="horz" lIns="91440" tIns="45720" rIns="91440" bIns="45720" rtlCol="0" anchor="ctr"/>
          <a:lstStyle>
            <a:defPPr>
              <a:defRPr lang="de-DE"/>
            </a:defPPr>
            <a:lvl1pPr marL="0" algn="l" defTabSz="914400" rtl="0" eaLnBrk="1" latinLnBrk="0" hangingPunct="1">
              <a:defRPr sz="1200" b="1" kern="1200">
                <a:solidFill>
                  <a:srgbClr val="27338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E638955-1939-D448-8C56-5CCDC5B181E0}" type="slidenum">
              <a:rPr lang="de-DE" b="1" smtClean="0"/>
              <a:pPr marL="0" marR="0" lvl="0" indent="0" algn="l" defTabSz="914400" rtl="0" eaLnBrk="1" fontAlgn="auto" latinLnBrk="0" hangingPunct="1">
                <a:lnSpc>
                  <a:spcPct val="100000"/>
                </a:lnSpc>
                <a:spcBef>
                  <a:spcPts val="0"/>
                </a:spcBef>
                <a:spcAft>
                  <a:spcPts val="0"/>
                </a:spcAft>
                <a:buClrTx/>
                <a:buSzTx/>
                <a:buFontTx/>
                <a:buNone/>
                <a:tabLst/>
                <a:defRPr/>
              </a:pPr>
              <a:t>‹Nr.›</a:t>
            </a:fld>
            <a:r>
              <a:rPr lang="de-DE" b="1" dirty="0"/>
              <a:t> | </a:t>
            </a:r>
            <a:fld id="{83F58FB5-B846-2B49-B599-1AF4748833D6}" type="datetime1">
              <a:rPr lang="de-DE" b="0" smtClean="0"/>
              <a:pPr marL="0" marR="0" lvl="0" indent="0" algn="l" defTabSz="914400" rtl="0" eaLnBrk="1" fontAlgn="auto" latinLnBrk="0" hangingPunct="1">
                <a:lnSpc>
                  <a:spcPct val="100000"/>
                </a:lnSpc>
                <a:spcBef>
                  <a:spcPts val="0"/>
                </a:spcBef>
                <a:spcAft>
                  <a:spcPts val="0"/>
                </a:spcAft>
                <a:buClrTx/>
                <a:buSzTx/>
                <a:buFontTx/>
                <a:buNone/>
                <a:tabLst/>
                <a:defRPr/>
              </a:pPr>
              <a:t>09.08.2022</a:t>
            </a:fld>
            <a:r>
              <a:rPr lang="de-DE" b="1" dirty="0"/>
              <a:t> </a:t>
            </a:r>
          </a:p>
        </p:txBody>
      </p:sp>
      <p:pic>
        <p:nvPicPr>
          <p:cNvPr id="12" name="Grafik 11">
            <a:extLst>
              <a:ext uri="{FF2B5EF4-FFF2-40B4-BE49-F238E27FC236}">
                <a16:creationId xmlns:a16="http://schemas.microsoft.com/office/drawing/2014/main" id="{7517A01F-40F5-4BCE-97CC-4D5E9747D6B4}"/>
              </a:ext>
            </a:extLst>
          </p:cNvPr>
          <p:cNvPicPr>
            <a:picLocks noChangeAspect="1"/>
          </p:cNvPicPr>
          <p:nvPr userDrawn="1"/>
        </p:nvPicPr>
        <p:blipFill>
          <a:blip r:embed="rId26" cstate="screen">
            <a:extLst>
              <a:ext uri="{28A0092B-C50C-407E-A947-70E740481C1C}">
                <a14:useLocalDpi xmlns:a14="http://schemas.microsoft.com/office/drawing/2010/main"/>
              </a:ext>
            </a:extLst>
          </a:blip>
          <a:srcRect/>
          <a:stretch/>
        </p:blipFill>
        <p:spPr>
          <a:xfrm>
            <a:off x="9956293" y="378140"/>
            <a:ext cx="1757640" cy="462536"/>
          </a:xfrm>
          <a:prstGeom prst="rect">
            <a:avLst/>
          </a:prstGeom>
        </p:spPr>
      </p:pic>
    </p:spTree>
    <p:extLst>
      <p:ext uri="{BB962C8B-B14F-4D97-AF65-F5344CB8AC3E}">
        <p14:creationId xmlns:p14="http://schemas.microsoft.com/office/powerpoint/2010/main" val="322421092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 id="2147483750" r:id="rId18"/>
    <p:sldLayoutId id="2147483751" r:id="rId19"/>
  </p:sldLayoutIdLst>
  <p:txStyles>
    <p:titleStyle>
      <a:lvl1pPr algn="l" defTabSz="914400" rtl="0" eaLnBrk="1" latinLnBrk="0" hangingPunct="1">
        <a:lnSpc>
          <a:spcPct val="90000"/>
        </a:lnSpc>
        <a:spcBef>
          <a:spcPct val="0"/>
        </a:spcBef>
        <a:buNone/>
        <a:defRPr sz="3000" b="1" kern="1200">
          <a:solidFill>
            <a:srgbClr val="26338A"/>
          </a:solidFill>
          <a:latin typeface="Arial" panose="020B0604020202020204" pitchFamily="34" charset="0"/>
          <a:ea typeface="+mj-ea"/>
          <a:cs typeface="Arial" panose="020B0604020202020204" pitchFamily="34" charset="0"/>
        </a:defRPr>
      </a:lvl1pPr>
    </p:titleStyle>
    <p:bodyStyle>
      <a:lvl1pPr marL="269875" indent="-269875" algn="l" defTabSz="914400" rtl="0" eaLnBrk="1" latinLnBrk="0" hangingPunct="1">
        <a:lnSpc>
          <a:spcPct val="90000"/>
        </a:lnSpc>
        <a:spcBef>
          <a:spcPts val="1000"/>
        </a:spcBef>
        <a:buFontTx/>
        <a:buBlip>
          <a:blip r:embed="rId27"/>
        </a:buBlip>
        <a:tabLst/>
        <a:defRPr sz="2000" b="1" kern="1200">
          <a:solidFill>
            <a:srgbClr val="26338A"/>
          </a:solidFill>
          <a:latin typeface="Arial" panose="020B0604020202020204" pitchFamily="34" charset="0"/>
          <a:ea typeface="+mn-ea"/>
          <a:cs typeface="Arial" panose="020B0604020202020204" pitchFamily="34" charset="0"/>
        </a:defRPr>
      </a:lvl1pPr>
      <a:lvl2pPr marL="719138" indent="-261938" algn="l" defTabSz="914400" rtl="0" eaLnBrk="1" latinLnBrk="0" hangingPunct="1">
        <a:lnSpc>
          <a:spcPct val="90000"/>
        </a:lnSpc>
        <a:spcBef>
          <a:spcPts val="500"/>
        </a:spcBef>
        <a:buFontTx/>
        <a:buBlip>
          <a:blip r:embed="rId27"/>
        </a:buBlip>
        <a:tabLst/>
        <a:defRPr sz="1800" kern="1200">
          <a:solidFill>
            <a:schemeClr val="tx1"/>
          </a:solidFill>
          <a:latin typeface="Arial" panose="020B0604020202020204" pitchFamily="34" charset="0"/>
          <a:ea typeface="+mn-ea"/>
          <a:cs typeface="Arial" panose="020B0604020202020204" pitchFamily="34" charset="0"/>
        </a:defRPr>
      </a:lvl2pPr>
      <a:lvl3pPr marL="1155700" indent="-241300" algn="l" defTabSz="914400" rtl="0" eaLnBrk="1" latinLnBrk="0" hangingPunct="1">
        <a:lnSpc>
          <a:spcPct val="90000"/>
        </a:lnSpc>
        <a:spcBef>
          <a:spcPts val="500"/>
        </a:spcBef>
        <a:buFontTx/>
        <a:buBlip>
          <a:blip r:embed="rId27"/>
        </a:buBlip>
        <a:tabLst/>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Tx/>
        <a:buBlip>
          <a:blip r:embed="rId27"/>
        </a:buBlip>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hyperlink" Target="https://www.brd.nrw.de/system/files/media/document/2022-06/20220613_4_42_uebergang_schule_beruf.pdf" TargetMode="External"/><Relationship Id="rId2" Type="http://schemas.openxmlformats.org/officeDocument/2006/relationships/hyperlink" Target="https://www.kommunale-koordinierung.com/kontakt/" TargetMode="External"/><Relationship Id="rId1" Type="http://schemas.openxmlformats.org/officeDocument/2006/relationships/slideLayout" Target="../slideLayouts/slideLayout19.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hyperlink" Target="mailto:Duesseldorf.Berufsberatung@arbeitsagentur.de" TargetMode="External"/><Relationship Id="rId2" Type="http://schemas.openxmlformats.org/officeDocument/2006/relationships/hyperlink" Target="https://planet-beruf.de/schuelerinnen" TargetMode="External"/><Relationship Id="rId1" Type="http://schemas.openxmlformats.org/officeDocument/2006/relationships/slideLayout" Target="../slideLayouts/slideLayout19.xml"/><Relationship Id="rId4" Type="http://schemas.openxmlformats.org/officeDocument/2006/relationships/hyperlink" Target="https://www.arbeitsagentur.de/vor-ort/duesseldorf/finde-hier-deinen-ausbildungsplatz"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ihk-lehrstellenboerse.de/" TargetMode="External"/><Relationship Id="rId2" Type="http://schemas.openxmlformats.org/officeDocument/2006/relationships/hyperlink" Target="https://www.hwk-duesseldorf.de/31,0,jobboardoffersearch.html" TargetMode="External"/><Relationship Id="rId1" Type="http://schemas.openxmlformats.org/officeDocument/2006/relationships/slideLayout" Target="../slideLayouts/slideLayout19.xml"/><Relationship Id="rId4" Type="http://schemas.openxmlformats.org/officeDocument/2006/relationships/hyperlink" Target="https://startenstattwarten.info/" TargetMode="External"/></Relationships>
</file>

<file path=ppt/slides/_rels/slide16.xml.rels><?xml version="1.0" encoding="UTF-8" standalone="yes"?>
<Relationships xmlns="http://schemas.openxmlformats.org/package/2006/relationships"><Relationship Id="rId2" Type="http://schemas.openxmlformats.org/officeDocument/2006/relationships/hyperlink" Target="https://padlet.com/kaoadus/gle2x09z786jkdfe"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www.ihk.de/duesseldorf/standort/fachkraeftesicherung/inklusionsberatung-3971400" TargetMode="External"/><Relationship Id="rId2" Type="http://schemas.openxmlformats.org/officeDocument/2006/relationships/hyperlink" Target="https://www.hwk-duesseldorf.de/artikel/inklusionsberatung-menschen-mit-behinderungen-im-handwerk-31,1634,7.html" TargetMode="External"/><Relationship Id="rId1" Type="http://schemas.openxmlformats.org/officeDocument/2006/relationships/slideLayout" Target="../slideLayouts/slideLayout19.xml"/><Relationship Id="rId5" Type="http://schemas.openxmlformats.org/officeDocument/2006/relationships/hyperlink" Target="mailto:Duesseldorf.261-Reha@arbeitsagentur.de" TargetMode="Externa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koko-dus.de/"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www.kommunale-koordinierung.com/kontakt/" TargetMode="External"/><Relationship Id="rId2" Type="http://schemas.openxmlformats.org/officeDocument/2006/relationships/hyperlink" Target="mailto:ute.scheid@duesseldorf.de"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www.berufsorientierung-nrw.de/" TargetMode="External"/><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hyperlink" Target="https://www.kommunale-koordinierung.com/standardelemente/curriculum/"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A45A36-41E1-604D-913D-14B079F26BEB}"/>
              </a:ext>
            </a:extLst>
          </p:cNvPr>
          <p:cNvSpPr>
            <a:spLocks noGrp="1"/>
          </p:cNvSpPr>
          <p:nvPr>
            <p:ph type="ctrTitle"/>
          </p:nvPr>
        </p:nvSpPr>
        <p:spPr>
          <a:xfrm>
            <a:off x="838200" y="4703762"/>
            <a:ext cx="10683240" cy="1506583"/>
          </a:xfrm>
        </p:spPr>
        <p:txBody>
          <a:bodyPr>
            <a:normAutofit/>
          </a:bodyPr>
          <a:lstStyle/>
          <a:p>
            <a:r>
              <a:rPr lang="de-DE" sz="2400" dirty="0"/>
              <a:t>Teil 5:</a:t>
            </a:r>
            <a:br>
              <a:rPr lang="de-DE" sz="2400" dirty="0"/>
            </a:br>
            <a:r>
              <a:rPr lang="de-DE" sz="2400" dirty="0"/>
              <a:t>Aufgaben der Schule</a:t>
            </a:r>
            <a:br>
              <a:rPr lang="de-DE" sz="2400" dirty="0"/>
            </a:br>
            <a:r>
              <a:rPr lang="de-DE" sz="2400" dirty="0"/>
              <a:t>Innerschulische Koordination</a:t>
            </a:r>
            <a:br>
              <a:rPr lang="de-DE" sz="2400" dirty="0"/>
            </a:br>
            <a:r>
              <a:rPr lang="de-DE" sz="2400" dirty="0"/>
              <a:t>Vernetzung und regionale Partner</a:t>
            </a:r>
          </a:p>
        </p:txBody>
      </p:sp>
      <p:sp>
        <p:nvSpPr>
          <p:cNvPr id="3" name="Titel 1">
            <a:extLst>
              <a:ext uri="{FF2B5EF4-FFF2-40B4-BE49-F238E27FC236}">
                <a16:creationId xmlns:a16="http://schemas.microsoft.com/office/drawing/2014/main" id="{34A45A36-41E1-604D-913D-14B079F26BEB}"/>
              </a:ext>
            </a:extLst>
          </p:cNvPr>
          <p:cNvSpPr txBox="1">
            <a:spLocks/>
          </p:cNvSpPr>
          <p:nvPr/>
        </p:nvSpPr>
        <p:spPr>
          <a:xfrm>
            <a:off x="838200" y="2316163"/>
            <a:ext cx="10683240" cy="23876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kern="1200">
                <a:solidFill>
                  <a:schemeClr val="bg1"/>
                </a:solidFill>
                <a:latin typeface="Arial" panose="020B0604020202020204" pitchFamily="34" charset="0"/>
                <a:ea typeface="+mj-ea"/>
                <a:cs typeface="Arial" panose="020B0604020202020204" pitchFamily="34" charset="0"/>
              </a:defRPr>
            </a:lvl1pPr>
          </a:lstStyle>
          <a:p>
            <a:r>
              <a:rPr lang="de-DE" dirty="0"/>
              <a:t>Grundlagen </a:t>
            </a:r>
            <a:r>
              <a:rPr lang="de-DE" dirty="0" err="1"/>
              <a:t>KAoA</a:t>
            </a:r>
            <a:endParaRPr lang="de-DE" dirty="0"/>
          </a:p>
        </p:txBody>
      </p:sp>
    </p:spTree>
    <p:extLst>
      <p:ext uri="{BB962C8B-B14F-4D97-AF65-F5344CB8AC3E}">
        <p14:creationId xmlns:p14="http://schemas.microsoft.com/office/powerpoint/2010/main" val="3782203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nvSpPr>
        <p:spPr>
          <a:xfrm>
            <a:off x="874597" y="355760"/>
            <a:ext cx="8635164" cy="417693"/>
          </a:xfrm>
          <a:prstGeom prst="rect">
            <a:avLst/>
          </a:prstGeom>
        </p:spPr>
        <p:txBody>
          <a:bodyPr lIns="0" tIns="0" rIns="0" bIns="0" anchor="ctr">
            <a:noAutofit/>
          </a:bodyPr>
          <a:lstStyle/>
          <a:p>
            <a:pPr eaLnBrk="1" hangingPunct="1"/>
            <a:r>
              <a:rPr lang="de-DE" altLang="de-DE" sz="2400" b="1" dirty="0">
                <a:solidFill>
                  <a:srgbClr val="27338B"/>
                </a:solidFill>
                <a:latin typeface="Calibri" panose="020F0502020204030204" pitchFamily="34" charset="0"/>
                <a:ea typeface="Tahoma" panose="020B0604030504040204" pitchFamily="34" charset="0"/>
                <a:cs typeface="Calibri" panose="020F0502020204030204" pitchFamily="34" charset="0"/>
              </a:rPr>
              <a:t>Berücksichtigung aller BO-Bausteine in einer (separaten?) didaktischen Jahresplanung</a:t>
            </a:r>
          </a:p>
        </p:txBody>
      </p:sp>
      <p:sp>
        <p:nvSpPr>
          <p:cNvPr id="4" name="Inhaltsplatzhalter 2"/>
          <p:cNvSpPr>
            <a:spLocks noGrp="1"/>
          </p:cNvSpPr>
          <p:nvPr/>
        </p:nvSpPr>
        <p:spPr>
          <a:xfrm>
            <a:off x="5791824" y="2219307"/>
            <a:ext cx="4338306" cy="1943390"/>
          </a:xfrm>
          <a:prstGeom prst="rect">
            <a:avLst/>
          </a:prstGeom>
        </p:spPr>
        <p:txBody>
          <a:bodyPr lIns="0" tIns="0" rIns="0" bIns="0">
            <a:noAutofit/>
          </a:bodyPr>
          <a:lstStyle/>
          <a:p>
            <a:pPr marL="0" indent="0" eaLnBrk="1" hangingPunct="1">
              <a:spcBef>
                <a:spcPts val="0"/>
              </a:spcBef>
              <a:buNone/>
            </a:pPr>
            <a:r>
              <a:rPr lang="de-DE" altLang="de-DE" sz="2400" b="1" dirty="0">
                <a:solidFill>
                  <a:srgbClr val="27338B"/>
                </a:solidFill>
                <a:latin typeface="Calibri" panose="020F0502020204030204" pitchFamily="34" charset="0"/>
                <a:ea typeface="Tahoma" panose="020B0604030504040204" pitchFamily="34" charset="0"/>
                <a:cs typeface="Calibri" panose="020F0502020204030204" pitchFamily="34" charset="0"/>
              </a:rPr>
              <a:t>B E I S P I E L</a:t>
            </a:r>
          </a:p>
          <a:p>
            <a:pPr marL="0" indent="0" eaLnBrk="1" hangingPunct="1">
              <a:spcBef>
                <a:spcPts val="0"/>
              </a:spcBef>
              <a:buNone/>
            </a:pPr>
            <a:r>
              <a:rPr lang="de-DE" altLang="de-DE" sz="2400" b="1" dirty="0">
                <a:solidFill>
                  <a:srgbClr val="27338B"/>
                </a:solidFill>
                <a:latin typeface="Calibri" panose="020F0502020204030204" pitchFamily="34" charset="0"/>
                <a:ea typeface="Tahoma" panose="020B0604030504040204" pitchFamily="34" charset="0"/>
                <a:cs typeface="Calibri" panose="020F0502020204030204" pitchFamily="34" charset="0"/>
              </a:rPr>
              <a:t>Jahresplanung für die Jahrgangsstufen, Fachkonferenzen und für die Agentur für Arbeit </a:t>
            </a:r>
          </a:p>
        </p:txBody>
      </p:sp>
      <p:pic>
        <p:nvPicPr>
          <p:cNvPr id="9" name="Grafik 8" descr="Ein Bild, das Tisch enthält.&#10;&#10;Automatisch generierte Beschreibung"/>
          <p:cNvPicPr/>
          <p:nvPr/>
        </p:nvPicPr>
        <p:blipFill>
          <a:blip r:embed="rId2"/>
          <a:stretch>
            <a:fillRect/>
          </a:stretch>
        </p:blipFill>
        <p:spPr>
          <a:xfrm>
            <a:off x="874597" y="955222"/>
            <a:ext cx="4158957" cy="5367202"/>
          </a:xfrm>
          <a:prstGeom prst="rect">
            <a:avLst/>
          </a:prstGeom>
        </p:spPr>
      </p:pic>
    </p:spTree>
    <p:extLst>
      <p:ext uri="{BB962C8B-B14F-4D97-AF65-F5344CB8AC3E}">
        <p14:creationId xmlns:p14="http://schemas.microsoft.com/office/powerpoint/2010/main" val="7247837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nvSpPr>
        <p:spPr>
          <a:xfrm>
            <a:off x="857006" y="332656"/>
            <a:ext cx="10135537" cy="512805"/>
          </a:xfrm>
          <a:prstGeom prst="rect">
            <a:avLst/>
          </a:prstGeom>
        </p:spPr>
        <p:txBody>
          <a:bodyPr lIns="0" tIns="0" rIns="0" bIns="0" anchor="ctr">
            <a:noAutofit/>
          </a:bodyPr>
          <a:lstStyle/>
          <a:p>
            <a:pPr eaLnBrk="1" hangingPunct="1"/>
            <a:r>
              <a:rPr lang="de-DE" altLang="de-DE" sz="3000" b="1" dirty="0">
                <a:solidFill>
                  <a:srgbClr val="27338B"/>
                </a:solidFill>
                <a:latin typeface="Arial" panose="020B0604020202020204" pitchFamily="34" charset="0"/>
                <a:ea typeface="Tahoma" panose="020B0604030504040204" pitchFamily="34" charset="0"/>
                <a:cs typeface="Arial" panose="020B0604020202020204" pitchFamily="34" charset="0"/>
              </a:rPr>
              <a:t>Idealtypische Darstellung von </a:t>
            </a:r>
            <a:br>
              <a:rPr lang="de-DE" altLang="de-DE" sz="3000" b="1" dirty="0">
                <a:solidFill>
                  <a:srgbClr val="27338B"/>
                </a:solidFill>
                <a:latin typeface="Arial" panose="020B0604020202020204" pitchFamily="34" charset="0"/>
                <a:ea typeface="Tahoma" panose="020B0604030504040204" pitchFamily="34" charset="0"/>
                <a:cs typeface="Arial" panose="020B0604020202020204" pitchFamily="34" charset="0"/>
              </a:rPr>
            </a:br>
            <a:r>
              <a:rPr lang="de-DE" altLang="de-DE" sz="3000" b="1" dirty="0">
                <a:solidFill>
                  <a:srgbClr val="27338B"/>
                </a:solidFill>
                <a:latin typeface="Arial" panose="020B0604020202020204" pitchFamily="34" charset="0"/>
                <a:ea typeface="Tahoma" panose="020B0604030504040204" pitchFamily="34" charset="0"/>
                <a:cs typeface="Arial" panose="020B0604020202020204" pitchFamily="34" charset="0"/>
              </a:rPr>
              <a:t>Organisationsprozessen</a:t>
            </a:r>
          </a:p>
        </p:txBody>
      </p:sp>
      <p:sp>
        <p:nvSpPr>
          <p:cNvPr id="7" name="Inhaltsplatzhalter 2"/>
          <p:cNvSpPr>
            <a:spLocks noGrp="1"/>
          </p:cNvSpPr>
          <p:nvPr/>
        </p:nvSpPr>
        <p:spPr>
          <a:xfrm>
            <a:off x="839412" y="1299656"/>
            <a:ext cx="11007045" cy="1287995"/>
          </a:xfrm>
          <a:prstGeom prst="rect">
            <a:avLst/>
          </a:prstGeom>
        </p:spPr>
        <p:txBody>
          <a:bodyPr lIns="0" tIns="0" rIns="0" bIns="0">
            <a:noAutofit/>
          </a:bodyPr>
          <a:lstStyle/>
          <a:p>
            <a:pPr marL="0" indent="0" eaLnBrk="1" hangingPunct="1">
              <a:spcBef>
                <a:spcPts val="0"/>
              </a:spcBef>
              <a:buNone/>
            </a:pPr>
            <a:r>
              <a:rPr lang="de-DE" altLang="de-DE" sz="1600" b="1" dirty="0">
                <a:solidFill>
                  <a:srgbClr val="27338B"/>
                </a:solidFill>
                <a:latin typeface="Arial" panose="020B0604020202020204" pitchFamily="34" charset="0"/>
                <a:ea typeface="Tahoma" panose="020B0604030504040204" pitchFamily="34" charset="0"/>
                <a:cs typeface="Arial" panose="020B0604020202020204" pitchFamily="34" charset="0"/>
              </a:rPr>
              <a:t>Schulministerium/ Bez. Reg./ Kommunales </a:t>
            </a:r>
            <a:r>
              <a:rPr lang="de-DE" altLang="de-DE" sz="1600" b="1" dirty="0" err="1">
                <a:solidFill>
                  <a:srgbClr val="27338B"/>
                </a:solidFill>
                <a:latin typeface="Arial" panose="020B0604020202020204" pitchFamily="34" charset="0"/>
                <a:ea typeface="Tahoma" panose="020B0604030504040204" pitchFamily="34" charset="0"/>
                <a:cs typeface="Arial" panose="020B0604020202020204" pitchFamily="34" charset="0"/>
              </a:rPr>
              <a:t>KAoA</a:t>
            </a:r>
            <a:r>
              <a:rPr lang="de-DE" altLang="de-DE" sz="1600" b="1" dirty="0">
                <a:solidFill>
                  <a:srgbClr val="27338B"/>
                </a:solidFill>
                <a:latin typeface="Arial" panose="020B0604020202020204" pitchFamily="34" charset="0"/>
                <a:ea typeface="Tahoma" panose="020B0604030504040204" pitchFamily="34" charset="0"/>
                <a:cs typeface="Arial" panose="020B0604020202020204" pitchFamily="34" charset="0"/>
              </a:rPr>
              <a:t>-Team</a:t>
            </a:r>
          </a:p>
          <a:p>
            <a:pPr marL="0" indent="0" eaLnBrk="1" hangingPunct="1">
              <a:spcBef>
                <a:spcPts val="0"/>
              </a:spcBef>
              <a:buNone/>
            </a:pPr>
            <a:r>
              <a:rPr lang="de-DE" altLang="de-DE" sz="1600" dirty="0">
                <a:solidFill>
                  <a:srgbClr val="27338B"/>
                </a:solidFill>
                <a:latin typeface="Arial" panose="020B0604020202020204" pitchFamily="34" charset="0"/>
                <a:ea typeface="Tahoma" panose="020B0604030504040204" pitchFamily="34" charset="0"/>
                <a:cs typeface="Arial" panose="020B0604020202020204" pitchFamily="34" charset="0"/>
              </a:rPr>
              <a:t>Informiert die Schulen per Mail über anstehende Prozesse</a:t>
            </a:r>
          </a:p>
          <a:p>
            <a:pPr marL="0" indent="0" eaLnBrk="1" hangingPunct="1">
              <a:spcBef>
                <a:spcPts val="0"/>
              </a:spcBef>
              <a:buNone/>
            </a:pPr>
            <a:r>
              <a:rPr lang="de-DE" altLang="de-DE" sz="1600" dirty="0">
                <a:solidFill>
                  <a:srgbClr val="27338B"/>
                </a:solidFill>
                <a:latin typeface="Arial" panose="020B0604020202020204" pitchFamily="34" charset="0"/>
                <a:ea typeface="Tahoma" panose="020B0604030504040204" pitchFamily="34" charset="0"/>
                <a:cs typeface="Arial" panose="020B0604020202020204" pitchFamily="34" charset="0"/>
              </a:rPr>
              <a:t>und die Umsetzungsmodalitäten</a:t>
            </a:r>
          </a:p>
        </p:txBody>
      </p:sp>
      <p:sp>
        <p:nvSpPr>
          <p:cNvPr id="8" name="Inhaltsplatzhalter 2"/>
          <p:cNvSpPr>
            <a:spLocks noGrp="1"/>
          </p:cNvSpPr>
          <p:nvPr/>
        </p:nvSpPr>
        <p:spPr>
          <a:xfrm>
            <a:off x="839413" y="2253718"/>
            <a:ext cx="11007045" cy="1336214"/>
          </a:xfrm>
          <a:prstGeom prst="rect">
            <a:avLst/>
          </a:prstGeom>
        </p:spPr>
        <p:txBody>
          <a:bodyPr lIns="0" tIns="0" rIns="0" bIns="0">
            <a:noAutofit/>
          </a:bodyPr>
          <a:lstStyle/>
          <a:p>
            <a:pPr marL="0" indent="0" eaLnBrk="1" hangingPunct="1">
              <a:spcBef>
                <a:spcPts val="0"/>
              </a:spcBef>
              <a:buNone/>
            </a:pPr>
            <a:r>
              <a:rPr lang="de-DE" altLang="de-DE" sz="1600" b="1" dirty="0">
                <a:solidFill>
                  <a:srgbClr val="27338B"/>
                </a:solidFill>
                <a:latin typeface="Arial" panose="020B0604020202020204" pitchFamily="34" charset="0"/>
                <a:ea typeface="Tahoma" panose="020B0604030504040204" pitchFamily="34" charset="0"/>
                <a:cs typeface="Arial" panose="020B0604020202020204" pitchFamily="34" charset="0"/>
              </a:rPr>
              <a:t>Innerschulische Koordination</a:t>
            </a:r>
          </a:p>
          <a:p>
            <a:pPr marL="0" indent="0" eaLnBrk="1" hangingPunct="1">
              <a:spcBef>
                <a:spcPts val="0"/>
              </a:spcBef>
              <a:buNone/>
            </a:pPr>
            <a:r>
              <a:rPr lang="de-DE" altLang="de-DE" sz="1600" dirty="0" err="1">
                <a:solidFill>
                  <a:srgbClr val="27338B"/>
                </a:solidFill>
                <a:latin typeface="Arial" panose="020B0604020202020204" pitchFamily="34" charset="0"/>
                <a:ea typeface="Tahoma" panose="020B0604030504040204" pitchFamily="34" charset="0"/>
                <a:cs typeface="Arial" panose="020B0604020202020204" pitchFamily="34" charset="0"/>
              </a:rPr>
              <a:t>StuBo</a:t>
            </a:r>
            <a:r>
              <a:rPr lang="de-DE" altLang="de-DE" sz="1600" dirty="0">
                <a:solidFill>
                  <a:srgbClr val="27338B"/>
                </a:solidFill>
                <a:latin typeface="Arial" panose="020B0604020202020204" pitchFamily="34" charset="0"/>
                <a:ea typeface="Tahoma" panose="020B0604030504040204" pitchFamily="34" charset="0"/>
                <a:cs typeface="Arial" panose="020B0604020202020204" pitchFamily="34" charset="0"/>
              </a:rPr>
              <a:t>-Team nimmt auf Basis des BO-Curriculums </a:t>
            </a:r>
          </a:p>
          <a:p>
            <a:pPr marL="0" indent="0" eaLnBrk="1" hangingPunct="1">
              <a:spcBef>
                <a:spcPts val="0"/>
              </a:spcBef>
              <a:buNone/>
            </a:pPr>
            <a:r>
              <a:rPr lang="de-DE" altLang="de-DE" sz="1600" dirty="0">
                <a:solidFill>
                  <a:srgbClr val="27338B"/>
                </a:solidFill>
                <a:latin typeface="Arial" panose="020B0604020202020204" pitchFamily="34" charset="0"/>
                <a:ea typeface="Tahoma" panose="020B0604030504040204" pitchFamily="34" charset="0"/>
                <a:cs typeface="Arial" panose="020B0604020202020204" pitchFamily="34" charset="0"/>
              </a:rPr>
              <a:t>ggf. nach Abstimmung mit der Schulleitung </a:t>
            </a:r>
          </a:p>
          <a:p>
            <a:pPr marL="0" indent="0" eaLnBrk="1" hangingPunct="1">
              <a:spcBef>
                <a:spcPts val="0"/>
              </a:spcBef>
              <a:buNone/>
            </a:pPr>
            <a:r>
              <a:rPr lang="de-DE" altLang="de-DE" sz="1600" dirty="0">
                <a:solidFill>
                  <a:srgbClr val="27338B"/>
                </a:solidFill>
                <a:latin typeface="Arial" panose="020B0604020202020204" pitchFamily="34" charset="0"/>
                <a:ea typeface="Tahoma" panose="020B0604030504040204" pitchFamily="34" charset="0"/>
                <a:cs typeface="Arial" panose="020B0604020202020204" pitchFamily="34" charset="0"/>
              </a:rPr>
              <a:t>notwendige Absprachen mit Partnern vor</a:t>
            </a:r>
          </a:p>
          <a:p>
            <a:pPr marL="0" indent="0" eaLnBrk="1" hangingPunct="1">
              <a:spcBef>
                <a:spcPts val="0"/>
              </a:spcBef>
              <a:buNone/>
            </a:pPr>
            <a:r>
              <a:rPr lang="de-DE" altLang="de-DE" sz="1600" dirty="0">
                <a:solidFill>
                  <a:srgbClr val="27338B"/>
                </a:solidFill>
                <a:latin typeface="Arial" panose="020B0604020202020204" pitchFamily="34" charset="0"/>
                <a:ea typeface="Tahoma" panose="020B0604030504040204" pitchFamily="34" charset="0"/>
                <a:cs typeface="Arial" panose="020B0604020202020204" pitchFamily="34" charset="0"/>
              </a:rPr>
              <a:t>und koordiniert die schulinterne Umsetzung (ggf. Klärung von Weisungsbefugnissen)</a:t>
            </a:r>
          </a:p>
          <a:p>
            <a:pPr marL="0" indent="0" eaLnBrk="1" hangingPunct="1">
              <a:spcBef>
                <a:spcPts val="0"/>
              </a:spcBef>
              <a:buNone/>
            </a:pPr>
            <a:endParaRPr lang="de-DE" altLang="de-DE" sz="2000" dirty="0">
              <a:latin typeface="Arial" panose="020B0604020202020204" pitchFamily="34" charset="0"/>
              <a:ea typeface="Tahoma" panose="020B0604030504040204" pitchFamily="34" charset="0"/>
              <a:cs typeface="Arial" panose="020B0604020202020204" pitchFamily="34" charset="0"/>
            </a:endParaRPr>
          </a:p>
        </p:txBody>
      </p:sp>
      <p:sp>
        <p:nvSpPr>
          <p:cNvPr id="9" name="Inhaltsplatzhalter 2"/>
          <p:cNvSpPr>
            <a:spLocks noGrp="1"/>
          </p:cNvSpPr>
          <p:nvPr/>
        </p:nvSpPr>
        <p:spPr>
          <a:xfrm>
            <a:off x="839414" y="3748970"/>
            <a:ext cx="11007045" cy="1656184"/>
          </a:xfrm>
          <a:prstGeom prst="rect">
            <a:avLst/>
          </a:prstGeom>
        </p:spPr>
        <p:txBody>
          <a:bodyPr lIns="0" tIns="0" rIns="0" bIns="0">
            <a:noAutofit/>
          </a:bodyPr>
          <a:lstStyle/>
          <a:p>
            <a:pPr marL="0" indent="0" eaLnBrk="1" hangingPunct="1">
              <a:spcBef>
                <a:spcPts val="0"/>
              </a:spcBef>
              <a:buNone/>
            </a:pPr>
            <a:r>
              <a:rPr lang="de-DE" altLang="de-DE" sz="1600" b="1" dirty="0">
                <a:solidFill>
                  <a:srgbClr val="27338B"/>
                </a:solidFill>
                <a:latin typeface="Arial" panose="020B0604020202020204" pitchFamily="34" charset="0"/>
                <a:ea typeface="Tahoma" panose="020B0604030504040204" pitchFamily="34" charset="0"/>
                <a:cs typeface="Arial" panose="020B0604020202020204" pitchFamily="34" charset="0"/>
              </a:rPr>
              <a:t>Umsetzung</a:t>
            </a:r>
          </a:p>
          <a:p>
            <a:pPr marL="0" indent="0" eaLnBrk="1" hangingPunct="1">
              <a:spcBef>
                <a:spcPts val="0"/>
              </a:spcBef>
              <a:buNone/>
            </a:pPr>
            <a:r>
              <a:rPr lang="de-DE" altLang="de-DE" sz="1600" dirty="0">
                <a:solidFill>
                  <a:srgbClr val="27338B"/>
                </a:solidFill>
                <a:latin typeface="Arial" panose="020B0604020202020204" pitchFamily="34" charset="0"/>
                <a:ea typeface="Tahoma" panose="020B0604030504040204" pitchFamily="34" charset="0"/>
                <a:cs typeface="Arial" panose="020B0604020202020204" pitchFamily="34" charset="0"/>
              </a:rPr>
              <a:t>Fachlehrkräfte und/ oder Klassenleitungen setzen</a:t>
            </a:r>
          </a:p>
          <a:p>
            <a:pPr marL="0" indent="0" eaLnBrk="1" hangingPunct="1">
              <a:spcBef>
                <a:spcPts val="0"/>
              </a:spcBef>
              <a:buNone/>
            </a:pPr>
            <a:r>
              <a:rPr lang="de-DE" altLang="de-DE" sz="1600" dirty="0">
                <a:solidFill>
                  <a:srgbClr val="27338B"/>
                </a:solidFill>
                <a:latin typeface="Arial" panose="020B0604020202020204" pitchFamily="34" charset="0"/>
                <a:ea typeface="Tahoma" panose="020B0604030504040204" pitchFamily="34" charset="0"/>
                <a:cs typeface="Arial" panose="020B0604020202020204" pitchFamily="34" charset="0"/>
              </a:rPr>
              <a:t>auf Basis der Strukturen im BO-Curriculum</a:t>
            </a:r>
          </a:p>
          <a:p>
            <a:pPr marL="0" indent="0" eaLnBrk="1" hangingPunct="1">
              <a:spcBef>
                <a:spcPts val="0"/>
              </a:spcBef>
              <a:buNone/>
            </a:pPr>
            <a:r>
              <a:rPr lang="de-DE" altLang="de-DE" sz="1600" dirty="0">
                <a:solidFill>
                  <a:srgbClr val="27338B"/>
                </a:solidFill>
                <a:latin typeface="Arial" panose="020B0604020202020204" pitchFamily="34" charset="0"/>
                <a:ea typeface="Tahoma" panose="020B0604030504040204" pitchFamily="34" charset="0"/>
                <a:cs typeface="Arial" panose="020B0604020202020204" pitchFamily="34" charset="0"/>
              </a:rPr>
              <a:t>und nach Anweisungen des </a:t>
            </a:r>
            <a:r>
              <a:rPr lang="de-DE" altLang="de-DE" sz="1600" dirty="0" err="1">
                <a:solidFill>
                  <a:srgbClr val="27338B"/>
                </a:solidFill>
                <a:latin typeface="Arial" panose="020B0604020202020204" pitchFamily="34" charset="0"/>
                <a:ea typeface="Tahoma" panose="020B0604030504040204" pitchFamily="34" charset="0"/>
                <a:cs typeface="Arial" panose="020B0604020202020204" pitchFamily="34" charset="0"/>
              </a:rPr>
              <a:t>StuBo</a:t>
            </a:r>
            <a:r>
              <a:rPr lang="de-DE" altLang="de-DE" sz="1600" dirty="0">
                <a:solidFill>
                  <a:srgbClr val="27338B"/>
                </a:solidFill>
                <a:latin typeface="Arial" panose="020B0604020202020204" pitchFamily="34" charset="0"/>
                <a:ea typeface="Tahoma" panose="020B0604030504040204" pitchFamily="34" charset="0"/>
                <a:cs typeface="Arial" panose="020B0604020202020204" pitchFamily="34" charset="0"/>
              </a:rPr>
              <a:t>-Teams das Standardelement um </a:t>
            </a:r>
          </a:p>
          <a:p>
            <a:pPr marL="0" indent="0" eaLnBrk="1" hangingPunct="1">
              <a:spcBef>
                <a:spcPts val="0"/>
              </a:spcBef>
              <a:buNone/>
            </a:pPr>
            <a:endParaRPr lang="de-DE" altLang="de-DE" sz="2000" dirty="0">
              <a:latin typeface="Calibri" panose="020F0502020204030204" pitchFamily="34" charset="0"/>
              <a:ea typeface="Tahoma" panose="020B0604030504040204" pitchFamily="34" charset="0"/>
              <a:cs typeface="Calibri" panose="020F0502020204030204" pitchFamily="34" charset="0"/>
            </a:endParaRPr>
          </a:p>
        </p:txBody>
      </p:sp>
      <p:sp>
        <p:nvSpPr>
          <p:cNvPr id="10" name="Inhaltsplatzhalter 2"/>
          <p:cNvSpPr>
            <a:spLocks noGrp="1"/>
          </p:cNvSpPr>
          <p:nvPr/>
        </p:nvSpPr>
        <p:spPr>
          <a:xfrm>
            <a:off x="839416" y="4899649"/>
            <a:ext cx="8043328" cy="1656184"/>
          </a:xfrm>
          <a:prstGeom prst="rect">
            <a:avLst/>
          </a:prstGeom>
        </p:spPr>
        <p:txBody>
          <a:bodyPr lIns="0" tIns="0" rIns="0" bIns="0">
            <a:noAutofit/>
          </a:bodyPr>
          <a:lstStyle/>
          <a:p>
            <a:pPr marL="0" indent="0" eaLnBrk="1" hangingPunct="1">
              <a:spcBef>
                <a:spcPts val="0"/>
              </a:spcBef>
              <a:buNone/>
            </a:pPr>
            <a:r>
              <a:rPr lang="de-DE" altLang="de-DE" sz="1600" b="1" dirty="0">
                <a:solidFill>
                  <a:srgbClr val="27338B"/>
                </a:solidFill>
                <a:latin typeface="Arial" panose="020B0604020202020204" pitchFamily="34" charset="0"/>
                <a:ea typeface="Tahoma" panose="020B0604030504040204" pitchFamily="34" charset="0"/>
                <a:cs typeface="Arial" panose="020B0604020202020204" pitchFamily="34" charset="0"/>
              </a:rPr>
              <a:t>Weitere Mitarbeitende</a:t>
            </a:r>
          </a:p>
          <a:p>
            <a:pPr marL="0" indent="0" eaLnBrk="1" hangingPunct="1">
              <a:spcBef>
                <a:spcPts val="0"/>
              </a:spcBef>
              <a:buNone/>
            </a:pPr>
            <a:r>
              <a:rPr lang="de-DE" altLang="de-DE" sz="1600" dirty="0">
                <a:solidFill>
                  <a:srgbClr val="27338B"/>
                </a:solidFill>
                <a:latin typeface="Arial" panose="020B0604020202020204" pitchFamily="34" charset="0"/>
                <a:ea typeface="Tahoma" panose="020B0604030504040204" pitchFamily="34" charset="0"/>
                <a:cs typeface="Arial" panose="020B0604020202020204" pitchFamily="34" charset="0"/>
              </a:rPr>
              <a:t>Integrationshelfer/-innen, </a:t>
            </a:r>
            <a:r>
              <a:rPr lang="de-DE" altLang="de-DE" sz="1600" dirty="0" err="1">
                <a:solidFill>
                  <a:srgbClr val="27338B"/>
                </a:solidFill>
                <a:latin typeface="Arial" panose="020B0604020202020204" pitchFamily="34" charset="0"/>
                <a:ea typeface="Tahoma" panose="020B0604030504040204" pitchFamily="34" charset="0"/>
                <a:cs typeface="Arial" panose="020B0604020202020204" pitchFamily="34" charset="0"/>
              </a:rPr>
              <a:t>Sonderpädagog</a:t>
            </a:r>
            <a:r>
              <a:rPr lang="de-DE" altLang="de-DE" sz="1600" dirty="0">
                <a:solidFill>
                  <a:srgbClr val="27338B"/>
                </a:solidFill>
                <a:latin typeface="Arial" panose="020B0604020202020204" pitchFamily="34" charset="0"/>
                <a:ea typeface="Tahoma" panose="020B0604030504040204" pitchFamily="34" charset="0"/>
                <a:cs typeface="Arial" panose="020B0604020202020204" pitchFamily="34" charset="0"/>
              </a:rPr>
              <a:t>/-innen, MPT (…) begleiten und </a:t>
            </a:r>
          </a:p>
          <a:p>
            <a:pPr marL="0" indent="0" eaLnBrk="1" hangingPunct="1">
              <a:spcBef>
                <a:spcPts val="0"/>
              </a:spcBef>
              <a:buNone/>
            </a:pPr>
            <a:r>
              <a:rPr lang="de-DE" altLang="de-DE" sz="1600" dirty="0">
                <a:solidFill>
                  <a:srgbClr val="27338B"/>
                </a:solidFill>
                <a:latin typeface="Arial" panose="020B0604020202020204" pitchFamily="34" charset="0"/>
                <a:ea typeface="Tahoma" panose="020B0604030504040204" pitchFamily="34" charset="0"/>
                <a:cs typeface="Arial" panose="020B0604020202020204" pitchFamily="34" charset="0"/>
              </a:rPr>
              <a:t>unterstützen die Schüler/-innen bei der Umsetzung </a:t>
            </a:r>
          </a:p>
          <a:p>
            <a:pPr marL="0" indent="0" eaLnBrk="1" hangingPunct="1">
              <a:spcBef>
                <a:spcPts val="0"/>
              </a:spcBef>
              <a:buNone/>
            </a:pPr>
            <a:r>
              <a:rPr lang="de-DE" altLang="de-DE" sz="1600" dirty="0">
                <a:solidFill>
                  <a:srgbClr val="27338B"/>
                </a:solidFill>
                <a:latin typeface="Arial" panose="020B0604020202020204" pitchFamily="34" charset="0"/>
                <a:ea typeface="Tahoma" panose="020B0604030504040204" pitchFamily="34" charset="0"/>
                <a:cs typeface="Arial" panose="020B0604020202020204" pitchFamily="34" charset="0"/>
              </a:rPr>
              <a:t>nach Festlegungen aus dem Curriculum und nach Anweisungen des </a:t>
            </a:r>
            <a:r>
              <a:rPr lang="de-DE" altLang="de-DE" sz="1600" dirty="0" err="1">
                <a:solidFill>
                  <a:srgbClr val="27338B"/>
                </a:solidFill>
                <a:latin typeface="Arial" panose="020B0604020202020204" pitchFamily="34" charset="0"/>
                <a:ea typeface="Tahoma" panose="020B0604030504040204" pitchFamily="34" charset="0"/>
                <a:cs typeface="Arial" panose="020B0604020202020204" pitchFamily="34" charset="0"/>
              </a:rPr>
              <a:t>StuBo</a:t>
            </a:r>
            <a:r>
              <a:rPr lang="de-DE" altLang="de-DE" sz="1600" dirty="0">
                <a:solidFill>
                  <a:srgbClr val="27338B"/>
                </a:solidFill>
                <a:latin typeface="Arial" panose="020B0604020202020204" pitchFamily="34" charset="0"/>
                <a:ea typeface="Tahoma" panose="020B0604030504040204" pitchFamily="34" charset="0"/>
                <a:cs typeface="Arial" panose="020B0604020202020204" pitchFamily="34" charset="0"/>
              </a:rPr>
              <a:t>-Teams</a:t>
            </a:r>
          </a:p>
          <a:p>
            <a:pPr marL="0" indent="0" eaLnBrk="1" hangingPunct="1">
              <a:spcBef>
                <a:spcPts val="0"/>
              </a:spcBef>
              <a:buNone/>
            </a:pPr>
            <a:r>
              <a:rPr lang="de-DE" altLang="de-DE" sz="1600" dirty="0">
                <a:solidFill>
                  <a:srgbClr val="27338B"/>
                </a:solidFill>
                <a:latin typeface="Arial" panose="020B0604020202020204" pitchFamily="34" charset="0"/>
                <a:ea typeface="Tahoma" panose="020B0604030504040204" pitchFamily="34" charset="0"/>
                <a:cs typeface="Arial" panose="020B0604020202020204" pitchFamily="34" charset="0"/>
              </a:rPr>
              <a:t>und machen ggf. auf notwendige zusätzliche SBO aufmerksam</a:t>
            </a:r>
          </a:p>
          <a:p>
            <a:pPr marL="0" indent="0" eaLnBrk="1" hangingPunct="1">
              <a:spcBef>
                <a:spcPts val="0"/>
              </a:spcBef>
              <a:buNone/>
            </a:pPr>
            <a:endParaRPr lang="de-DE" altLang="de-DE" sz="2000" dirty="0">
              <a:latin typeface="Calibri" panose="020F0502020204030204" pitchFamily="34" charset="0"/>
              <a:ea typeface="Tahoma" panose="020B0604030504040204" pitchFamily="34" charset="0"/>
              <a:cs typeface="Calibri" panose="020F0502020204030204" pitchFamily="34" charset="0"/>
            </a:endParaRPr>
          </a:p>
        </p:txBody>
      </p:sp>
      <p:grpSp>
        <p:nvGrpSpPr>
          <p:cNvPr id="13" name="Gruppieren 12"/>
          <p:cNvGrpSpPr/>
          <p:nvPr/>
        </p:nvGrpSpPr>
        <p:grpSpPr>
          <a:xfrm>
            <a:off x="9489067" y="1330791"/>
            <a:ext cx="2299027" cy="3753771"/>
            <a:chOff x="9489067" y="1330791"/>
            <a:chExt cx="2299027" cy="3753771"/>
          </a:xfrm>
        </p:grpSpPr>
        <p:sp>
          <p:nvSpPr>
            <p:cNvPr id="2" name="Rechteck 1"/>
            <p:cNvSpPr/>
            <p:nvPr/>
          </p:nvSpPr>
          <p:spPr>
            <a:xfrm>
              <a:off x="9489067" y="2245084"/>
              <a:ext cx="1786066" cy="400110"/>
            </a:xfrm>
            <a:prstGeom prst="rect">
              <a:avLst/>
            </a:prstGeom>
            <a:noFill/>
          </p:spPr>
          <p:txBody>
            <a:bodyPr wrap="none" lIns="91440" tIns="45720" rIns="91440" bIns="45720">
              <a:spAutoFit/>
            </a:bodyPr>
            <a:lstStyle/>
            <a:p>
              <a:pPr algn="ctr"/>
              <a:r>
                <a:rPr lang="de-DE" sz="2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Schulleitung</a:t>
              </a:r>
            </a:p>
          </p:txBody>
        </p:sp>
        <p:sp>
          <p:nvSpPr>
            <p:cNvPr id="3" name="Rechteck 2"/>
            <p:cNvSpPr/>
            <p:nvPr/>
          </p:nvSpPr>
          <p:spPr>
            <a:xfrm>
              <a:off x="9618367" y="2598291"/>
              <a:ext cx="950901" cy="400110"/>
            </a:xfrm>
            <a:prstGeom prst="rect">
              <a:avLst/>
            </a:prstGeom>
            <a:noFill/>
          </p:spPr>
          <p:txBody>
            <a:bodyPr wrap="none" lIns="91440" tIns="45720" rIns="91440" bIns="45720">
              <a:spAutoFit/>
            </a:bodyPr>
            <a:lstStyle/>
            <a:p>
              <a:pPr algn="ctr"/>
              <a:r>
                <a:rPr lang="de-DE" sz="2000" b="1" cap="none" spc="0"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StuBo</a:t>
              </a:r>
              <a:endParaRPr lang="de-DE" sz="2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4" name="Rechteck 3"/>
            <p:cNvSpPr/>
            <p:nvPr/>
          </p:nvSpPr>
          <p:spPr>
            <a:xfrm>
              <a:off x="9517919" y="3086918"/>
              <a:ext cx="1601721" cy="400110"/>
            </a:xfrm>
            <a:prstGeom prst="rect">
              <a:avLst/>
            </a:prstGeom>
            <a:noFill/>
          </p:spPr>
          <p:txBody>
            <a:bodyPr wrap="none" lIns="91440" tIns="45720" rIns="91440" bIns="45720">
              <a:spAutoFit/>
            </a:bodyPr>
            <a:lstStyle/>
            <a:p>
              <a:pPr algn="ctr"/>
              <a:r>
                <a:rPr lang="de-DE" sz="2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Curriculum</a:t>
              </a:r>
              <a:endParaRPr lang="de-DE" sz="2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5" name="Rechteck 4"/>
            <p:cNvSpPr/>
            <p:nvPr/>
          </p:nvSpPr>
          <p:spPr>
            <a:xfrm>
              <a:off x="9489067" y="4684452"/>
              <a:ext cx="2299027" cy="400110"/>
            </a:xfrm>
            <a:prstGeom prst="rect">
              <a:avLst/>
            </a:prstGeom>
            <a:noFill/>
          </p:spPr>
          <p:txBody>
            <a:bodyPr wrap="none" lIns="91440" tIns="45720" rIns="91440" bIns="45720">
              <a:spAutoFit/>
            </a:bodyPr>
            <a:lstStyle/>
            <a:p>
              <a:pPr algn="ctr"/>
              <a:r>
                <a:rPr lang="de-DE" sz="2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Bezugspersonen</a:t>
              </a:r>
              <a:endParaRPr lang="de-DE" sz="2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11" name="Rechteck 10"/>
            <p:cNvSpPr/>
            <p:nvPr/>
          </p:nvSpPr>
          <p:spPr>
            <a:xfrm>
              <a:off x="9503530" y="1330791"/>
              <a:ext cx="1912704" cy="400110"/>
            </a:xfrm>
            <a:prstGeom prst="rect">
              <a:avLst/>
            </a:prstGeom>
            <a:noFill/>
          </p:spPr>
          <p:txBody>
            <a:bodyPr wrap="none" lIns="91440" tIns="45720" rIns="91440" bIns="45720">
              <a:spAutoFit/>
            </a:bodyPr>
            <a:lstStyle/>
            <a:p>
              <a:pPr algn="ctr"/>
              <a:r>
                <a:rPr lang="de-DE" sz="2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Schulaufsicht</a:t>
              </a:r>
            </a:p>
          </p:txBody>
        </p:sp>
        <p:sp>
          <p:nvSpPr>
            <p:cNvPr id="12" name="Rechteck 11"/>
            <p:cNvSpPr/>
            <p:nvPr/>
          </p:nvSpPr>
          <p:spPr>
            <a:xfrm>
              <a:off x="9552384" y="3904360"/>
              <a:ext cx="1532792" cy="400110"/>
            </a:xfrm>
            <a:prstGeom prst="rect">
              <a:avLst/>
            </a:prstGeom>
            <a:noFill/>
          </p:spPr>
          <p:txBody>
            <a:bodyPr wrap="none" lIns="91440" tIns="45720" rIns="91440" bIns="45720">
              <a:spAutoFit/>
            </a:bodyPr>
            <a:lstStyle/>
            <a:p>
              <a:pPr algn="ctr"/>
              <a:r>
                <a:rPr lang="de-DE" sz="2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Lehrkräfte</a:t>
              </a:r>
              <a:endParaRPr lang="de-DE" sz="2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grpSp>
      <p:sp>
        <p:nvSpPr>
          <p:cNvPr id="14" name="Inhaltsplatzhalter 2"/>
          <p:cNvSpPr>
            <a:spLocks noGrp="1"/>
          </p:cNvSpPr>
          <p:nvPr/>
        </p:nvSpPr>
        <p:spPr>
          <a:xfrm>
            <a:off x="7176120" y="1042096"/>
            <a:ext cx="1897187" cy="1545555"/>
          </a:xfrm>
          <a:prstGeom prst="rect">
            <a:avLst/>
          </a:prstGeom>
          <a:ln>
            <a:solidFill>
              <a:srgbClr val="27338B"/>
            </a:solidFill>
          </a:ln>
        </p:spPr>
        <p:txBody>
          <a:bodyPr lIns="0" tIns="0" rIns="0" bIns="0">
            <a:noAutofit/>
          </a:bodyPr>
          <a:lstStyle/>
          <a:p>
            <a:pPr marL="0" indent="0" algn="just" eaLnBrk="1" hangingPunct="1">
              <a:spcBef>
                <a:spcPts val="0"/>
              </a:spcBef>
              <a:buNone/>
            </a:pPr>
            <a:r>
              <a:rPr lang="de-DE" altLang="de-DE" sz="1600" i="1" dirty="0">
                <a:solidFill>
                  <a:srgbClr val="27338B"/>
                </a:solidFill>
                <a:latin typeface="Calibri" panose="020F0502020204030204" pitchFamily="34" charset="0"/>
                <a:ea typeface="Tahoma" panose="020B0604030504040204" pitchFamily="34" charset="0"/>
                <a:cs typeface="Calibri" panose="020F0502020204030204" pitchFamily="34" charset="0"/>
              </a:rPr>
              <a:t>Viele Prozesse laufen nach festem Plan ab. Daher erfolgt nicht in jedem Einzelfall die Aufforderung zur Umsetzung. </a:t>
            </a:r>
          </a:p>
        </p:txBody>
      </p:sp>
    </p:spTree>
    <p:extLst>
      <p:ext uri="{BB962C8B-B14F-4D97-AF65-F5344CB8AC3E}">
        <p14:creationId xmlns:p14="http://schemas.microsoft.com/office/powerpoint/2010/main" val="26364837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2"/>
          <p:cNvSpPr>
            <a:spLocks noChangeArrowheads="1"/>
          </p:cNvSpPr>
          <p:nvPr/>
        </p:nvSpPr>
        <p:spPr bwMode="auto">
          <a:xfrm>
            <a:off x="3071664" y="1096394"/>
            <a:ext cx="6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de-DE" altLang="de-DE" sz="600">
              <a:solidFill>
                <a:srgbClr val="26338A"/>
              </a:solidFill>
              <a:latin typeface="Calibri" panose="020F0502020204030204" pitchFamily="34" charset="0"/>
              <a:cs typeface="Calibri" panose="020F0502020204030204" pitchFamily="34" charset="0"/>
            </a:endParaRPr>
          </a:p>
          <a:p>
            <a:endParaRPr lang="de-DE" altLang="de-DE">
              <a:solidFill>
                <a:srgbClr val="26338A"/>
              </a:solidFill>
              <a:latin typeface="Calibri" panose="020F0502020204030204" pitchFamily="34" charset="0"/>
              <a:cs typeface="Calibri" panose="020F0502020204030204" pitchFamily="34" charset="0"/>
            </a:endParaRPr>
          </a:p>
        </p:txBody>
      </p:sp>
      <p:sp>
        <p:nvSpPr>
          <p:cNvPr id="4" name="Titel 1"/>
          <p:cNvSpPr txBox="1">
            <a:spLocks/>
          </p:cNvSpPr>
          <p:nvPr/>
        </p:nvSpPr>
        <p:spPr>
          <a:xfrm>
            <a:off x="2043224" y="430085"/>
            <a:ext cx="8229240" cy="581688"/>
          </a:xfrm>
          <a:prstGeom prst="rect">
            <a:avLst/>
          </a:prstGeom>
        </p:spPr>
        <p:txBody>
          <a:bodyPr lIns="0" tIns="0" rIns="0" bIns="0" anchor="ctr"/>
          <a:lstStyle/>
          <a:p>
            <a:pPr algn="ctr"/>
            <a:r>
              <a:rPr lang="de-DE" sz="3000" b="1" kern="0" dirty="0">
                <a:solidFill>
                  <a:srgbClr val="26338A"/>
                </a:solidFill>
                <a:latin typeface="Arial" panose="020B0604020202020204" pitchFamily="34" charset="0"/>
                <a:ea typeface="Tahoma" panose="020B0604030504040204" pitchFamily="34" charset="0"/>
                <a:cs typeface="Arial" panose="020B0604020202020204" pitchFamily="34" charset="0"/>
              </a:rPr>
              <a:t>KAoA Organisationsstruktur</a:t>
            </a:r>
          </a:p>
        </p:txBody>
      </p:sp>
      <p:sp>
        <p:nvSpPr>
          <p:cNvPr id="5" name="Rectangle 24"/>
          <p:cNvSpPr>
            <a:spLocks noChangeArrowheads="1"/>
          </p:cNvSpPr>
          <p:nvPr/>
        </p:nvSpPr>
        <p:spPr bwMode="auto">
          <a:xfrm>
            <a:off x="1415480" y="404664"/>
            <a:ext cx="6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br>
              <a:rPr lang="de-DE" altLang="de-DE" sz="600">
                <a:solidFill>
                  <a:srgbClr val="26338A"/>
                </a:solidFill>
                <a:latin typeface="Calibri" panose="020F0502020204030204" pitchFamily="34" charset="0"/>
                <a:cs typeface="Calibri" panose="020F0502020204030204" pitchFamily="34" charset="0"/>
              </a:rPr>
            </a:br>
            <a:endParaRPr lang="de-DE" altLang="de-DE">
              <a:solidFill>
                <a:srgbClr val="26338A"/>
              </a:solidFill>
              <a:latin typeface="Calibri" panose="020F0502020204030204" pitchFamily="34" charset="0"/>
              <a:cs typeface="Calibri" panose="020F0502020204030204" pitchFamily="34" charset="0"/>
            </a:endParaRPr>
          </a:p>
          <a:p>
            <a:endParaRPr lang="de-DE" altLang="de-DE">
              <a:solidFill>
                <a:srgbClr val="26338A"/>
              </a:solidFill>
              <a:latin typeface="Calibri" panose="020F0502020204030204" pitchFamily="34" charset="0"/>
              <a:cs typeface="Calibri" panose="020F0502020204030204" pitchFamily="34" charset="0"/>
            </a:endParaRPr>
          </a:p>
        </p:txBody>
      </p:sp>
      <p:sp>
        <p:nvSpPr>
          <p:cNvPr id="6" name="Rectangle 32"/>
          <p:cNvSpPr>
            <a:spLocks noChangeArrowheads="1"/>
          </p:cNvSpPr>
          <p:nvPr/>
        </p:nvSpPr>
        <p:spPr bwMode="auto">
          <a:xfrm>
            <a:off x="3071664" y="1096394"/>
            <a:ext cx="6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de-DE" altLang="de-DE" sz="600">
              <a:solidFill>
                <a:srgbClr val="26338A"/>
              </a:solidFill>
              <a:latin typeface="Calibri" panose="020F0502020204030204" pitchFamily="34" charset="0"/>
              <a:cs typeface="Calibri" panose="020F0502020204030204" pitchFamily="34" charset="0"/>
            </a:endParaRPr>
          </a:p>
          <a:p>
            <a:endParaRPr lang="de-DE" altLang="de-DE">
              <a:solidFill>
                <a:srgbClr val="26338A"/>
              </a:solidFill>
              <a:latin typeface="Calibri" panose="020F0502020204030204" pitchFamily="34" charset="0"/>
              <a:cs typeface="Calibri" panose="020F0502020204030204" pitchFamily="34" charset="0"/>
            </a:endParaRPr>
          </a:p>
        </p:txBody>
      </p:sp>
      <p:grpSp>
        <p:nvGrpSpPr>
          <p:cNvPr id="7" name="Gruppieren 6"/>
          <p:cNvGrpSpPr/>
          <p:nvPr/>
        </p:nvGrpSpPr>
        <p:grpSpPr>
          <a:xfrm>
            <a:off x="3179168" y="1286010"/>
            <a:ext cx="6152901" cy="835104"/>
            <a:chOff x="107504" y="829105"/>
            <a:chExt cx="6152901" cy="835104"/>
          </a:xfrm>
        </p:grpSpPr>
        <p:sp>
          <p:nvSpPr>
            <p:cNvPr id="8" name="Shape 141"/>
            <p:cNvSpPr/>
            <p:nvPr/>
          </p:nvSpPr>
          <p:spPr>
            <a:xfrm>
              <a:off x="107504" y="847342"/>
              <a:ext cx="2645237" cy="773682"/>
            </a:xfrm>
            <a:prstGeom prst="ellipse">
              <a:avLst/>
            </a:prstGeom>
            <a:solidFill>
              <a:srgbClr val="FFFF00"/>
            </a:solidFill>
            <a:ln>
              <a:noFill/>
            </a:ln>
          </p:spPr>
          <p:txBody>
            <a:bodyPr lIns="91425" tIns="45700" rIns="91425" bIns="45700" anchor="ctr"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pPr marL="0" marR="0" lvl="0" indent="0" algn="ctr" rtl="0">
                <a:spcBef>
                  <a:spcPts val="0"/>
                </a:spcBef>
                <a:spcAft>
                  <a:spcPts val="0"/>
                </a:spcAft>
                <a:buSzPct val="25000"/>
                <a:buNone/>
              </a:pPr>
              <a:endParaRPr lang="de-DE" sz="800" b="1" i="0" u="none" strike="noStrike" cap="none" baseline="0" dirty="0">
                <a:solidFill>
                  <a:srgbClr val="26338A"/>
                </a:solidFill>
                <a:latin typeface="Calibri" panose="020F0502020204030204" pitchFamily="34" charset="0"/>
                <a:cs typeface="Calibri" panose="020F0502020204030204" pitchFamily="34" charset="0"/>
                <a:sym typeface="Arial"/>
              </a:endParaRPr>
            </a:p>
            <a:p>
              <a:pPr marL="0" marR="0" lvl="0" indent="0" algn="ctr" rtl="0">
                <a:spcBef>
                  <a:spcPts val="0"/>
                </a:spcBef>
                <a:spcAft>
                  <a:spcPts val="0"/>
                </a:spcAft>
                <a:buSzPct val="25000"/>
                <a:buNone/>
              </a:pPr>
              <a:r>
                <a:rPr lang="de-DE" sz="2400" b="1" dirty="0">
                  <a:solidFill>
                    <a:srgbClr val="FF0000"/>
                  </a:solidFill>
                  <a:latin typeface="Calibri" panose="020F0502020204030204" pitchFamily="34" charset="0"/>
                  <a:cs typeface="Calibri" panose="020F0502020204030204" pitchFamily="34" charset="0"/>
                </a:rPr>
                <a:t>MAGS</a:t>
              </a:r>
              <a:endParaRPr lang="de-DE" sz="2400" b="1" i="0" u="none" strike="noStrike" cap="none" baseline="0" dirty="0">
                <a:solidFill>
                  <a:srgbClr val="FF0000"/>
                </a:solidFill>
                <a:latin typeface="Calibri" panose="020F0502020204030204" pitchFamily="34" charset="0"/>
                <a:cs typeface="Calibri" panose="020F0502020204030204" pitchFamily="34" charset="0"/>
                <a:sym typeface="Arial"/>
              </a:endParaRPr>
            </a:p>
            <a:p>
              <a:pPr marL="0" marR="0" lvl="0" indent="0" algn="ctr" rtl="0">
                <a:spcBef>
                  <a:spcPts val="0"/>
                </a:spcBef>
                <a:spcAft>
                  <a:spcPts val="0"/>
                </a:spcAft>
                <a:buNone/>
              </a:pPr>
              <a:endParaRPr sz="800" b="1" i="0" u="none" strike="noStrike" cap="none" baseline="0" dirty="0">
                <a:solidFill>
                  <a:srgbClr val="26338A"/>
                </a:solidFill>
                <a:latin typeface="Calibri" panose="020F0502020204030204" pitchFamily="34" charset="0"/>
                <a:cs typeface="Calibri" panose="020F0502020204030204" pitchFamily="34" charset="0"/>
                <a:sym typeface="Arial"/>
              </a:endParaRPr>
            </a:p>
          </p:txBody>
        </p:sp>
        <p:sp>
          <p:nvSpPr>
            <p:cNvPr id="9" name="Shape 141"/>
            <p:cNvSpPr/>
            <p:nvPr/>
          </p:nvSpPr>
          <p:spPr>
            <a:xfrm>
              <a:off x="3250505" y="829105"/>
              <a:ext cx="3009900" cy="835104"/>
            </a:xfrm>
            <a:prstGeom prst="ellipse">
              <a:avLst/>
            </a:prstGeom>
            <a:solidFill>
              <a:srgbClr val="FFFF00"/>
            </a:solidFill>
            <a:ln>
              <a:noFill/>
            </a:ln>
          </p:spPr>
          <p:txBody>
            <a:bodyPr lIns="91425" tIns="45700" rIns="91425" bIns="45700" anchor="ctr"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pPr marL="0" marR="0" lvl="0" indent="0" algn="ctr" rtl="0">
                <a:spcBef>
                  <a:spcPts val="0"/>
                </a:spcBef>
                <a:spcAft>
                  <a:spcPts val="0"/>
                </a:spcAft>
                <a:buNone/>
              </a:pPr>
              <a:endParaRPr lang="de-DE" sz="900" b="1" dirty="0">
                <a:solidFill>
                  <a:srgbClr val="26338A"/>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de-DE" sz="2400" b="1" dirty="0">
                  <a:solidFill>
                    <a:srgbClr val="FF0000"/>
                  </a:solidFill>
                  <a:latin typeface="Calibri" panose="020F0502020204030204" pitchFamily="34" charset="0"/>
                  <a:cs typeface="Calibri" panose="020F0502020204030204" pitchFamily="34" charset="0"/>
                </a:rPr>
                <a:t>MSB</a:t>
              </a:r>
              <a:endParaRPr sz="2400" b="1" dirty="0">
                <a:solidFill>
                  <a:srgbClr val="FF0000"/>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endParaRPr sz="800" b="1" i="0" u="none" strike="noStrike" cap="none" baseline="0" dirty="0">
                <a:solidFill>
                  <a:srgbClr val="26338A"/>
                </a:solidFill>
                <a:latin typeface="Calibri" panose="020F0502020204030204" pitchFamily="34" charset="0"/>
                <a:cs typeface="Calibri" panose="020F0502020204030204" pitchFamily="34" charset="0"/>
                <a:sym typeface="Arial"/>
              </a:endParaRPr>
            </a:p>
          </p:txBody>
        </p:sp>
      </p:grpSp>
      <p:sp>
        <p:nvSpPr>
          <p:cNvPr id="11" name="Shape 142"/>
          <p:cNvSpPr/>
          <p:nvPr/>
        </p:nvSpPr>
        <p:spPr>
          <a:xfrm rot="16200000">
            <a:off x="8994592" y="3729620"/>
            <a:ext cx="4500000" cy="360000"/>
          </a:xfrm>
          <a:prstGeom prst="rect">
            <a:avLst/>
          </a:prstGeom>
          <a:solidFill>
            <a:srgbClr val="FFC000"/>
          </a:solidFill>
          <a:ln>
            <a:noFill/>
          </a:ln>
        </p:spPr>
        <p:txBody>
          <a:bodyPr lIns="91425" tIns="45700" rIns="91425" bIns="45700" anchor="ctr"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pPr marL="0" marR="0" lvl="0" indent="0" algn="ctr" rtl="0">
              <a:spcBef>
                <a:spcPts val="0"/>
              </a:spcBef>
              <a:spcAft>
                <a:spcPts val="0"/>
              </a:spcAft>
              <a:buSzPct val="25000"/>
              <a:buNone/>
            </a:pPr>
            <a:r>
              <a:rPr lang="de-DE" sz="1400" b="1" i="0" u="none" strike="noStrike" cap="none" baseline="0" dirty="0">
                <a:solidFill>
                  <a:srgbClr val="26338A"/>
                </a:solidFill>
                <a:latin typeface="Calibri" panose="020F0502020204030204" pitchFamily="34" charset="0"/>
                <a:cs typeface="Calibri" panose="020F0502020204030204" pitchFamily="34" charset="0"/>
                <a:sym typeface="Arial"/>
              </a:rPr>
              <a:t>GIB</a:t>
            </a:r>
            <a:endParaRPr lang="de-DE" sz="1200" b="1" i="0" u="none" strike="noStrike" cap="none" baseline="0" dirty="0">
              <a:solidFill>
                <a:srgbClr val="26338A"/>
              </a:solidFill>
              <a:latin typeface="Calibri" panose="020F0502020204030204" pitchFamily="34" charset="0"/>
              <a:cs typeface="Calibri" panose="020F0502020204030204" pitchFamily="34" charset="0"/>
              <a:sym typeface="Arial"/>
            </a:endParaRPr>
          </a:p>
        </p:txBody>
      </p:sp>
      <p:sp>
        <p:nvSpPr>
          <p:cNvPr id="12" name="Shape 142"/>
          <p:cNvSpPr/>
          <p:nvPr/>
        </p:nvSpPr>
        <p:spPr>
          <a:xfrm rot="16200000">
            <a:off x="8517664" y="3723169"/>
            <a:ext cx="4500000" cy="360000"/>
          </a:xfrm>
          <a:prstGeom prst="rect">
            <a:avLst/>
          </a:prstGeom>
          <a:solidFill>
            <a:srgbClr val="FFC000"/>
          </a:solidFill>
          <a:ln>
            <a:noFill/>
          </a:ln>
        </p:spPr>
        <p:txBody>
          <a:bodyPr lIns="91425" tIns="45700" rIns="91425" bIns="45700" anchor="ctr"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pPr marL="0" marR="0" lvl="0" indent="0" algn="ctr" rtl="0">
              <a:spcBef>
                <a:spcPts val="0"/>
              </a:spcBef>
              <a:spcAft>
                <a:spcPts val="0"/>
              </a:spcAft>
              <a:buSzPct val="25000"/>
              <a:buNone/>
            </a:pPr>
            <a:r>
              <a:rPr lang="de-DE" sz="1400" b="1" i="0" u="none" strike="noStrike" cap="none" baseline="0" dirty="0">
                <a:solidFill>
                  <a:srgbClr val="26338A"/>
                </a:solidFill>
                <a:latin typeface="Calibri" panose="020F0502020204030204" pitchFamily="34" charset="0"/>
                <a:cs typeface="Calibri" panose="020F0502020204030204" pitchFamily="34" charset="0"/>
                <a:sym typeface="Arial"/>
              </a:rPr>
              <a:t>LGH</a:t>
            </a:r>
            <a:endParaRPr lang="de-DE" sz="1200" b="1" i="0" u="none" strike="noStrike" cap="none" baseline="0" dirty="0">
              <a:solidFill>
                <a:srgbClr val="26338A"/>
              </a:solidFill>
              <a:latin typeface="Calibri" panose="020F0502020204030204" pitchFamily="34" charset="0"/>
              <a:cs typeface="Calibri" panose="020F0502020204030204" pitchFamily="34" charset="0"/>
              <a:sym typeface="Arial"/>
            </a:endParaRPr>
          </a:p>
        </p:txBody>
      </p:sp>
      <p:grpSp>
        <p:nvGrpSpPr>
          <p:cNvPr id="13" name="Gruppieren 12"/>
          <p:cNvGrpSpPr/>
          <p:nvPr/>
        </p:nvGrpSpPr>
        <p:grpSpPr>
          <a:xfrm>
            <a:off x="2459304" y="3777298"/>
            <a:ext cx="7992672" cy="1086924"/>
            <a:chOff x="1043824" y="3645024"/>
            <a:chExt cx="7992672" cy="1086924"/>
          </a:xfrm>
        </p:grpSpPr>
        <p:sp>
          <p:nvSpPr>
            <p:cNvPr id="14" name="Rechteck 8"/>
            <p:cNvSpPr>
              <a:spLocks noChangeArrowheads="1"/>
            </p:cNvSpPr>
            <p:nvPr/>
          </p:nvSpPr>
          <p:spPr bwMode="auto">
            <a:xfrm>
              <a:off x="3060048" y="3651948"/>
              <a:ext cx="1944000" cy="1080000"/>
            </a:xfrm>
            <a:prstGeom prst="rect">
              <a:avLst/>
            </a:prstGeom>
            <a:solidFill>
              <a:schemeClr val="accent1"/>
            </a:solidFill>
            <a:ln>
              <a:noFill/>
            </a:ln>
            <a:effectLst>
              <a:outerShdw dist="23000" dir="5400000" rotWithShape="0">
                <a:srgbClr val="000000">
                  <a:alpha val="34998"/>
                </a:srgbClr>
              </a:outerShdw>
            </a:effec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de-DE" altLang="de-DE" sz="1200" b="1" dirty="0">
                  <a:solidFill>
                    <a:srgbClr val="26338A"/>
                  </a:solidFill>
                  <a:latin typeface="Calibri" panose="020F0502020204030204" pitchFamily="34" charset="0"/>
                  <a:ea typeface="Calibri" panose="020F0502020204030204" pitchFamily="34" charset="0"/>
                  <a:cs typeface="Calibri" panose="020F0502020204030204" pitchFamily="34" charset="0"/>
                </a:rPr>
                <a:t>Generale KAoA der unteren</a:t>
              </a:r>
              <a:endParaRPr lang="de-DE" altLang="de-DE" sz="600" dirty="0">
                <a:solidFill>
                  <a:srgbClr val="26338A"/>
                </a:solidFill>
                <a:latin typeface="Calibri" panose="020F0502020204030204" pitchFamily="34" charset="0"/>
                <a:cs typeface="Calibri" panose="020F0502020204030204" pitchFamily="34" charset="0"/>
              </a:endParaRPr>
            </a:p>
            <a:p>
              <a:pPr algn="ctr"/>
              <a:r>
                <a:rPr lang="de-DE" altLang="de-DE" sz="1200" b="1" dirty="0">
                  <a:solidFill>
                    <a:srgbClr val="26338A"/>
                  </a:solidFill>
                  <a:latin typeface="Calibri" panose="020F0502020204030204" pitchFamily="34" charset="0"/>
                  <a:ea typeface="Calibri" pitchFamily="34" charset="0"/>
                  <a:cs typeface="Calibri" panose="020F0502020204030204" pitchFamily="34" charset="0"/>
                </a:rPr>
                <a:t>Schulaufsicht</a:t>
              </a:r>
              <a:endParaRPr lang="de-DE" altLang="de-DE" sz="600" dirty="0">
                <a:solidFill>
                  <a:srgbClr val="26338A"/>
                </a:solidFill>
                <a:latin typeface="Calibri" panose="020F0502020204030204" pitchFamily="34" charset="0"/>
                <a:cs typeface="Calibri" panose="020F0502020204030204" pitchFamily="34" charset="0"/>
              </a:endParaRPr>
            </a:p>
            <a:p>
              <a:pPr algn="ctr"/>
              <a:r>
                <a:rPr lang="de-DE" altLang="de-DE" sz="1200" b="1" dirty="0">
                  <a:solidFill>
                    <a:srgbClr val="26338A"/>
                  </a:solidFill>
                  <a:latin typeface="Calibri" panose="020F0502020204030204" pitchFamily="34" charset="0"/>
                  <a:ea typeface="Calibri" pitchFamily="34" charset="0"/>
                  <a:cs typeface="Calibri" panose="020F0502020204030204" pitchFamily="34" charset="0"/>
                </a:rPr>
                <a:t>-----------------------</a:t>
              </a:r>
              <a:endParaRPr lang="de-DE" altLang="de-DE" sz="600" dirty="0">
                <a:solidFill>
                  <a:srgbClr val="26338A"/>
                </a:solidFill>
                <a:latin typeface="Calibri" panose="020F0502020204030204" pitchFamily="34" charset="0"/>
                <a:cs typeface="Calibri" panose="020F0502020204030204" pitchFamily="34" charset="0"/>
              </a:endParaRPr>
            </a:p>
            <a:p>
              <a:pPr algn="ctr"/>
              <a:r>
                <a:rPr lang="de-DE" altLang="de-DE" sz="1200" b="1" dirty="0">
                  <a:solidFill>
                    <a:srgbClr val="26338A"/>
                  </a:solidFill>
                  <a:latin typeface="Calibri" panose="020F0502020204030204" pitchFamily="34" charset="0"/>
                  <a:ea typeface="Calibri" pitchFamily="34" charset="0"/>
                  <a:cs typeface="Calibri" panose="020F0502020204030204" pitchFamily="34" charset="0"/>
                </a:rPr>
                <a:t>Schulamtskoordination</a:t>
              </a:r>
              <a:endParaRPr lang="de-DE" altLang="de-DE" dirty="0">
                <a:solidFill>
                  <a:srgbClr val="26338A"/>
                </a:solidFill>
                <a:latin typeface="Calibri" panose="020F0502020204030204" pitchFamily="34" charset="0"/>
                <a:cs typeface="Calibri" panose="020F0502020204030204" pitchFamily="34" charset="0"/>
              </a:endParaRPr>
            </a:p>
          </p:txBody>
        </p:sp>
        <p:sp>
          <p:nvSpPr>
            <p:cNvPr id="15" name="Rechteck 11"/>
            <p:cNvSpPr>
              <a:spLocks noChangeArrowheads="1"/>
            </p:cNvSpPr>
            <p:nvPr/>
          </p:nvSpPr>
          <p:spPr bwMode="auto">
            <a:xfrm>
              <a:off x="5076272" y="3651948"/>
              <a:ext cx="1944000" cy="1080000"/>
            </a:xfrm>
            <a:prstGeom prst="rect">
              <a:avLst/>
            </a:prstGeom>
            <a:solidFill>
              <a:schemeClr val="accent1">
                <a:lumMod val="40000"/>
                <a:lumOff val="60000"/>
              </a:schemeClr>
            </a:solidFill>
            <a:ln>
              <a:noFill/>
            </a:ln>
            <a:effectLst>
              <a:outerShdw dist="23000" dir="5400000" rotWithShape="0">
                <a:srgbClr val="000000">
                  <a:alpha val="34998"/>
                </a:srgbClr>
              </a:outerShdw>
            </a:effec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de-DE" altLang="de-DE" sz="1200" b="1" dirty="0">
                  <a:solidFill>
                    <a:srgbClr val="26338A"/>
                  </a:solidFill>
                  <a:latin typeface="Calibri" panose="020F0502020204030204" pitchFamily="34" charset="0"/>
                  <a:ea typeface="Calibri" panose="020F0502020204030204" pitchFamily="34" charset="0"/>
                  <a:cs typeface="Calibri" panose="020F0502020204030204" pitchFamily="34" charset="0"/>
                </a:rPr>
                <a:t>Regional zuständige schulfachliche </a:t>
              </a:r>
              <a:endParaRPr lang="de-DE" altLang="de-DE" sz="600" dirty="0">
                <a:solidFill>
                  <a:srgbClr val="26338A"/>
                </a:solidFill>
                <a:latin typeface="Calibri" panose="020F0502020204030204" pitchFamily="34" charset="0"/>
                <a:cs typeface="Calibri" panose="020F0502020204030204" pitchFamily="34" charset="0"/>
              </a:endParaRPr>
            </a:p>
            <a:p>
              <a:pPr algn="ctr"/>
              <a:r>
                <a:rPr lang="de-DE" altLang="de-DE" sz="1200" b="1" dirty="0">
                  <a:solidFill>
                    <a:srgbClr val="26338A"/>
                  </a:solidFill>
                  <a:latin typeface="Calibri" panose="020F0502020204030204" pitchFamily="34" charset="0"/>
                  <a:ea typeface="Calibri" pitchFamily="34" charset="0"/>
                  <a:cs typeface="Calibri" panose="020F0502020204030204" pitchFamily="34" charset="0"/>
                </a:rPr>
                <a:t>Dezernentinnen und Dezernenten + </a:t>
              </a:r>
            </a:p>
            <a:p>
              <a:pPr algn="ctr"/>
              <a:r>
                <a:rPr lang="de-DE" altLang="de-DE" sz="1200" b="1" dirty="0">
                  <a:solidFill>
                    <a:srgbClr val="26338A"/>
                  </a:solidFill>
                  <a:latin typeface="Calibri" panose="020F0502020204030204" pitchFamily="34" charset="0"/>
                  <a:ea typeface="Calibri" pitchFamily="34" charset="0"/>
                  <a:cs typeface="Calibri" panose="020F0502020204030204" pitchFamily="34" charset="0"/>
                </a:rPr>
                <a:t>untere Schulaufsicht</a:t>
              </a:r>
              <a:endParaRPr lang="de-DE" altLang="de-DE" dirty="0">
                <a:solidFill>
                  <a:srgbClr val="26338A"/>
                </a:solidFill>
                <a:latin typeface="Calibri" panose="020F0502020204030204" pitchFamily="34" charset="0"/>
                <a:cs typeface="Calibri" panose="020F0502020204030204" pitchFamily="34" charset="0"/>
              </a:endParaRPr>
            </a:p>
          </p:txBody>
        </p:sp>
        <p:sp>
          <p:nvSpPr>
            <p:cNvPr id="16" name="Rechteck 8"/>
            <p:cNvSpPr>
              <a:spLocks noChangeArrowheads="1"/>
            </p:cNvSpPr>
            <p:nvPr/>
          </p:nvSpPr>
          <p:spPr bwMode="auto">
            <a:xfrm>
              <a:off x="7092496" y="3650077"/>
              <a:ext cx="1944000" cy="1080000"/>
            </a:xfrm>
            <a:prstGeom prst="rect">
              <a:avLst/>
            </a:prstGeom>
            <a:solidFill>
              <a:schemeClr val="accent1">
                <a:lumMod val="40000"/>
                <a:lumOff val="60000"/>
              </a:schemeClr>
            </a:solidFill>
            <a:ln>
              <a:noFill/>
            </a:ln>
            <a:effectLst>
              <a:outerShdw dist="23000" dir="5400000" rotWithShape="0">
                <a:srgbClr val="000000">
                  <a:alpha val="34998"/>
                </a:srgbClr>
              </a:outerShdw>
            </a:effec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de-DE" altLang="de-DE" sz="1200" b="1" dirty="0">
                  <a:solidFill>
                    <a:srgbClr val="26338A"/>
                  </a:solidFill>
                  <a:latin typeface="Calibri" panose="020F0502020204030204" pitchFamily="34" charset="0"/>
                  <a:ea typeface="Calibri" panose="020F0502020204030204" pitchFamily="34" charset="0"/>
                  <a:cs typeface="Calibri" panose="020F0502020204030204" pitchFamily="34" charset="0"/>
                </a:rPr>
                <a:t>Kompetenzteam</a:t>
              </a:r>
              <a:endParaRPr lang="de-DE" altLang="de-DE" sz="600" dirty="0">
                <a:solidFill>
                  <a:srgbClr val="26338A"/>
                </a:solidFill>
                <a:latin typeface="Calibri" panose="020F0502020204030204" pitchFamily="34" charset="0"/>
                <a:cs typeface="Calibri" panose="020F0502020204030204" pitchFamily="34" charset="0"/>
              </a:endParaRPr>
            </a:p>
            <a:p>
              <a:pPr algn="ctr"/>
              <a:r>
                <a:rPr lang="de-DE" altLang="de-DE" sz="1200" b="1" dirty="0">
                  <a:solidFill>
                    <a:srgbClr val="26338A"/>
                  </a:solidFill>
                  <a:latin typeface="Calibri" panose="020F0502020204030204" pitchFamily="34" charset="0"/>
                  <a:ea typeface="Calibri" pitchFamily="34" charset="0"/>
                  <a:cs typeface="Calibri" panose="020F0502020204030204" pitchFamily="34" charset="0"/>
                </a:rPr>
                <a:t>-----------------------</a:t>
              </a:r>
              <a:endParaRPr lang="de-DE" altLang="de-DE" sz="600" dirty="0">
                <a:solidFill>
                  <a:srgbClr val="26338A"/>
                </a:solidFill>
                <a:latin typeface="Calibri" panose="020F0502020204030204" pitchFamily="34" charset="0"/>
                <a:cs typeface="Calibri" panose="020F0502020204030204" pitchFamily="34" charset="0"/>
              </a:endParaRPr>
            </a:p>
            <a:p>
              <a:pPr algn="ctr"/>
              <a:r>
                <a:rPr lang="de-DE" altLang="de-DE" sz="1200" b="1" dirty="0">
                  <a:solidFill>
                    <a:srgbClr val="26338A"/>
                  </a:solidFill>
                  <a:latin typeface="Calibri" panose="020F0502020204030204" pitchFamily="34" charset="0"/>
                  <a:ea typeface="Calibri" pitchFamily="34" charset="0"/>
                  <a:cs typeface="Calibri" panose="020F0502020204030204" pitchFamily="34" charset="0"/>
                </a:rPr>
                <a:t>Schulamtsmoderation</a:t>
              </a:r>
              <a:endParaRPr lang="de-DE" altLang="de-DE" dirty="0">
                <a:solidFill>
                  <a:srgbClr val="26338A"/>
                </a:solidFill>
                <a:latin typeface="Calibri" panose="020F0502020204030204" pitchFamily="34" charset="0"/>
                <a:cs typeface="Calibri" panose="020F0502020204030204" pitchFamily="34" charset="0"/>
              </a:endParaRPr>
            </a:p>
          </p:txBody>
        </p:sp>
        <p:sp>
          <p:nvSpPr>
            <p:cNvPr id="17" name="Rechteck 8"/>
            <p:cNvSpPr>
              <a:spLocks noChangeArrowheads="1"/>
            </p:cNvSpPr>
            <p:nvPr/>
          </p:nvSpPr>
          <p:spPr bwMode="auto">
            <a:xfrm>
              <a:off x="1043824" y="3645024"/>
              <a:ext cx="1944000" cy="1080000"/>
            </a:xfrm>
            <a:prstGeom prst="rect">
              <a:avLst/>
            </a:prstGeom>
            <a:solidFill>
              <a:schemeClr val="accent1">
                <a:lumMod val="40000"/>
                <a:lumOff val="60000"/>
              </a:schemeClr>
            </a:solidFill>
            <a:ln>
              <a:noFill/>
            </a:ln>
            <a:effectLst>
              <a:outerShdw dist="23000" dir="5400000" rotWithShape="0">
                <a:srgbClr val="000000">
                  <a:alpha val="34998"/>
                </a:srgbClr>
              </a:outerShdw>
            </a:effec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de-DE" altLang="de-DE" sz="1200" b="1" dirty="0">
                  <a:solidFill>
                    <a:srgbClr val="26338A"/>
                  </a:solidFill>
                  <a:latin typeface="Calibri" panose="020F0502020204030204" pitchFamily="34" charset="0"/>
                  <a:ea typeface="Calibri" panose="020F0502020204030204" pitchFamily="34" charset="0"/>
                  <a:cs typeface="Calibri" panose="020F0502020204030204" pitchFamily="34" charset="0"/>
                </a:rPr>
                <a:t>Regionalkoordinatoren-Tandem der oberen und </a:t>
              </a:r>
              <a:r>
                <a:rPr lang="de-DE" altLang="de-DE" sz="1200" dirty="0">
                  <a:solidFill>
                    <a:srgbClr val="26338A"/>
                  </a:solidFill>
                  <a:latin typeface="Calibri" panose="020F0502020204030204" pitchFamily="34" charset="0"/>
                  <a:ea typeface="Calibri" panose="020F0502020204030204" pitchFamily="34" charset="0"/>
                  <a:cs typeface="Calibri" panose="020F0502020204030204" pitchFamily="34" charset="0"/>
                </a:rPr>
                <a:t>u</a:t>
              </a:r>
              <a:r>
                <a:rPr lang="de-DE" altLang="de-DE" sz="1200" b="1" dirty="0">
                  <a:solidFill>
                    <a:srgbClr val="26338A"/>
                  </a:solidFill>
                  <a:latin typeface="Calibri" panose="020F0502020204030204" pitchFamily="34" charset="0"/>
                  <a:ea typeface="Calibri" panose="020F0502020204030204" pitchFamily="34" charset="0"/>
                  <a:cs typeface="Calibri" panose="020F0502020204030204" pitchFamily="34" charset="0"/>
                </a:rPr>
                <a:t>nteren Schulaufsicht</a:t>
              </a:r>
              <a:endParaRPr lang="de-DE" altLang="de-DE" sz="600" dirty="0">
                <a:solidFill>
                  <a:srgbClr val="26338A"/>
                </a:solidFill>
                <a:latin typeface="Calibri" panose="020F0502020204030204" pitchFamily="34" charset="0"/>
                <a:cs typeface="Calibri" panose="020F0502020204030204" pitchFamily="34" charset="0"/>
              </a:endParaRPr>
            </a:p>
          </p:txBody>
        </p:sp>
      </p:grpSp>
      <p:sp>
        <p:nvSpPr>
          <p:cNvPr id="18" name="Rechteck 2"/>
          <p:cNvSpPr>
            <a:spLocks noChangeArrowheads="1"/>
          </p:cNvSpPr>
          <p:nvPr/>
        </p:nvSpPr>
        <p:spPr bwMode="auto">
          <a:xfrm>
            <a:off x="3249835" y="2553162"/>
            <a:ext cx="6194029" cy="840933"/>
          </a:xfrm>
          <a:prstGeom prst="rect">
            <a:avLst/>
          </a:prstGeom>
          <a:solidFill>
            <a:schemeClr val="accent3"/>
          </a:solidFill>
          <a:ln>
            <a:noFill/>
          </a:ln>
          <a:effectLst>
            <a:outerShdw dist="23000" dir="5400000" rotWithShape="0">
              <a:srgbClr val="000000">
                <a:alpha val="34998"/>
              </a:srgbClr>
            </a:outerShdw>
          </a:effec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de-DE" altLang="de-DE" sz="1600" b="1" dirty="0">
                <a:solidFill>
                  <a:srgbClr val="26338A"/>
                </a:solidFill>
                <a:latin typeface="Calibri" panose="020F0502020204030204" pitchFamily="34" charset="0"/>
                <a:ea typeface="Calibri" panose="020F0502020204030204" pitchFamily="34" charset="0"/>
                <a:cs typeface="Calibri" panose="020F0502020204030204" pitchFamily="34" charset="0"/>
              </a:rPr>
              <a:t>BR-Koordinierungsstelle KAoA</a:t>
            </a:r>
            <a:endParaRPr lang="de-DE" altLang="de-DE" sz="1600" dirty="0">
              <a:solidFill>
                <a:srgbClr val="26338A"/>
              </a:solidFill>
              <a:latin typeface="Calibri" panose="020F0502020204030204" pitchFamily="34" charset="0"/>
              <a:cs typeface="Calibri" panose="020F0502020204030204" pitchFamily="34" charset="0"/>
            </a:endParaRPr>
          </a:p>
        </p:txBody>
      </p:sp>
      <p:grpSp>
        <p:nvGrpSpPr>
          <p:cNvPr id="19" name="Gruppieren 18"/>
          <p:cNvGrpSpPr/>
          <p:nvPr/>
        </p:nvGrpSpPr>
        <p:grpSpPr>
          <a:xfrm>
            <a:off x="2405841" y="5038569"/>
            <a:ext cx="8064896" cy="1121051"/>
            <a:chOff x="971600" y="5116261"/>
            <a:chExt cx="8064896" cy="1121051"/>
          </a:xfrm>
        </p:grpSpPr>
        <p:sp>
          <p:nvSpPr>
            <p:cNvPr id="20" name="Rechteck 33"/>
            <p:cNvSpPr>
              <a:spLocks noChangeArrowheads="1"/>
            </p:cNvSpPr>
            <p:nvPr/>
          </p:nvSpPr>
          <p:spPr bwMode="auto">
            <a:xfrm>
              <a:off x="5735964" y="5120971"/>
              <a:ext cx="1644348" cy="1116000"/>
            </a:xfrm>
            <a:prstGeom prst="rect">
              <a:avLst/>
            </a:prstGeom>
            <a:solidFill>
              <a:srgbClr val="92D050"/>
            </a:solidFill>
            <a:ln>
              <a:noFill/>
            </a:ln>
            <a:effectLst>
              <a:outerShdw dist="23000" dir="5400000" rotWithShape="0">
                <a:srgbClr val="000000">
                  <a:alpha val="34998"/>
                </a:srgbClr>
              </a:outerShdw>
            </a:effec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de-DE" altLang="de-DE" sz="1200" b="1" dirty="0">
                  <a:solidFill>
                    <a:srgbClr val="26338A"/>
                  </a:solidFill>
                  <a:latin typeface="Calibri" panose="020F0502020204030204" pitchFamily="34" charset="0"/>
                  <a:ea typeface="Calibri" panose="020F0502020204030204" pitchFamily="34" charset="0"/>
                  <a:cs typeface="Calibri" panose="020F0502020204030204" pitchFamily="34" charset="0"/>
                </a:rPr>
                <a:t>Berufskollegs</a:t>
              </a:r>
            </a:p>
            <a:p>
              <a:pPr algn="ctr"/>
              <a:r>
                <a:rPr lang="de-DE" altLang="de-DE" sz="1200" dirty="0">
                  <a:solidFill>
                    <a:srgbClr val="26338A"/>
                  </a:solidFill>
                  <a:latin typeface="Calibri" panose="020F0502020204030204" pitchFamily="34" charset="0"/>
                  <a:cs typeface="Calibri" panose="020F0502020204030204" pitchFamily="34" charset="0"/>
                </a:rPr>
                <a:t>Schulleitung + Abteilungsleitung + Bildungsgangleitung+</a:t>
              </a:r>
            </a:p>
            <a:p>
              <a:pPr algn="ctr"/>
              <a:r>
                <a:rPr lang="de-DE" altLang="de-DE" sz="1200" dirty="0">
                  <a:solidFill>
                    <a:srgbClr val="26338A"/>
                  </a:solidFill>
                  <a:latin typeface="Calibri" panose="020F0502020204030204" pitchFamily="34" charset="0"/>
                  <a:cs typeface="Calibri" panose="020F0502020204030204" pitchFamily="34" charset="0"/>
                </a:rPr>
                <a:t>StuBo + Beratungslehrkraft</a:t>
              </a:r>
            </a:p>
          </p:txBody>
        </p:sp>
        <p:sp>
          <p:nvSpPr>
            <p:cNvPr id="21" name="Rechteck 33"/>
            <p:cNvSpPr>
              <a:spLocks noChangeArrowheads="1"/>
            </p:cNvSpPr>
            <p:nvPr/>
          </p:nvSpPr>
          <p:spPr bwMode="auto">
            <a:xfrm>
              <a:off x="971600" y="5116261"/>
              <a:ext cx="1512168" cy="1116000"/>
            </a:xfrm>
            <a:prstGeom prst="rect">
              <a:avLst/>
            </a:prstGeom>
            <a:solidFill>
              <a:srgbClr val="92D050"/>
            </a:solidFill>
            <a:ln>
              <a:noFill/>
            </a:ln>
            <a:effectLst>
              <a:outerShdw dist="23000" dir="5400000" rotWithShape="0">
                <a:srgbClr val="000000">
                  <a:alpha val="34998"/>
                </a:srgbClr>
              </a:outerShdw>
            </a:effec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de-DE" altLang="de-DE" sz="1200" b="1" dirty="0">
                  <a:solidFill>
                    <a:srgbClr val="26338A"/>
                  </a:solidFill>
                  <a:latin typeface="Calibri" panose="020F0502020204030204" pitchFamily="34" charset="0"/>
                  <a:ea typeface="Calibri" panose="020F0502020204030204" pitchFamily="34" charset="0"/>
                  <a:cs typeface="Calibri" panose="020F0502020204030204" pitchFamily="34" charset="0"/>
                </a:rPr>
                <a:t>Förderschulen + Hauptschule + Realschulen</a:t>
              </a:r>
            </a:p>
            <a:p>
              <a:pPr algn="ctr"/>
              <a:r>
                <a:rPr lang="de-DE" altLang="de-DE" sz="1200" dirty="0">
                  <a:solidFill>
                    <a:srgbClr val="26338A"/>
                  </a:solidFill>
                  <a:latin typeface="Calibri" panose="020F0502020204030204" pitchFamily="34" charset="0"/>
                  <a:cs typeface="Calibri" panose="020F0502020204030204" pitchFamily="34" charset="0"/>
                </a:rPr>
                <a:t>Schulleitung + </a:t>
              </a:r>
            </a:p>
            <a:p>
              <a:pPr algn="ctr"/>
              <a:r>
                <a:rPr lang="de-DE" altLang="de-DE" sz="1200" dirty="0">
                  <a:solidFill>
                    <a:srgbClr val="26338A"/>
                  </a:solidFill>
                  <a:latin typeface="Calibri" panose="020F0502020204030204" pitchFamily="34" charset="0"/>
                  <a:cs typeface="Calibri" panose="020F0502020204030204" pitchFamily="34" charset="0"/>
                </a:rPr>
                <a:t>StuBo</a:t>
              </a:r>
            </a:p>
          </p:txBody>
        </p:sp>
        <p:sp>
          <p:nvSpPr>
            <p:cNvPr id="22" name="Rechteck 33"/>
            <p:cNvSpPr>
              <a:spLocks noChangeArrowheads="1"/>
            </p:cNvSpPr>
            <p:nvPr/>
          </p:nvSpPr>
          <p:spPr bwMode="auto">
            <a:xfrm>
              <a:off x="2555776" y="5121312"/>
              <a:ext cx="1476272" cy="1116000"/>
            </a:xfrm>
            <a:prstGeom prst="rect">
              <a:avLst/>
            </a:prstGeom>
            <a:solidFill>
              <a:srgbClr val="92D050"/>
            </a:solidFill>
            <a:ln>
              <a:noFill/>
            </a:ln>
            <a:effectLst>
              <a:outerShdw dist="23000" dir="5400000" rotWithShape="0">
                <a:srgbClr val="000000">
                  <a:alpha val="34998"/>
                </a:srgbClr>
              </a:outerShdw>
            </a:effec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de-DE" altLang="de-DE" sz="1200" b="1" dirty="0">
                  <a:solidFill>
                    <a:srgbClr val="26338A"/>
                  </a:solidFill>
                  <a:latin typeface="Calibri" panose="020F0502020204030204" pitchFamily="34" charset="0"/>
                  <a:ea typeface="Calibri" pitchFamily="34" charset="0"/>
                  <a:cs typeface="Calibri" panose="020F0502020204030204" pitchFamily="34" charset="0"/>
                </a:rPr>
                <a:t>Gesamtschule +</a:t>
              </a:r>
            </a:p>
            <a:p>
              <a:pPr algn="ctr"/>
              <a:r>
                <a:rPr lang="de-DE" altLang="de-DE" sz="1200" b="1" dirty="0">
                  <a:solidFill>
                    <a:srgbClr val="26338A"/>
                  </a:solidFill>
                  <a:latin typeface="Calibri" panose="020F0502020204030204" pitchFamily="34" charset="0"/>
                  <a:ea typeface="Calibri" pitchFamily="34" charset="0"/>
                  <a:cs typeface="Calibri" panose="020F0502020204030204" pitchFamily="34" charset="0"/>
                </a:rPr>
                <a:t>Sekundarschule</a:t>
              </a:r>
            </a:p>
            <a:p>
              <a:pPr algn="ctr"/>
              <a:r>
                <a:rPr lang="de-DE" altLang="de-DE" sz="1200" dirty="0">
                  <a:solidFill>
                    <a:srgbClr val="26338A"/>
                  </a:solidFill>
                  <a:latin typeface="Calibri" panose="020F0502020204030204" pitchFamily="34" charset="0"/>
                  <a:cs typeface="Calibri" panose="020F0502020204030204" pitchFamily="34" charset="0"/>
                </a:rPr>
                <a:t>Schulleitung + Abteilungsleitung + StuBo</a:t>
              </a:r>
              <a:endParaRPr lang="de-DE" altLang="de-DE" dirty="0">
                <a:solidFill>
                  <a:srgbClr val="26338A"/>
                </a:solidFill>
                <a:latin typeface="Calibri" panose="020F0502020204030204" pitchFamily="34" charset="0"/>
                <a:cs typeface="Calibri" panose="020F0502020204030204" pitchFamily="34" charset="0"/>
              </a:endParaRPr>
            </a:p>
          </p:txBody>
        </p:sp>
        <p:sp>
          <p:nvSpPr>
            <p:cNvPr id="23" name="Rechteck 33"/>
            <p:cNvSpPr>
              <a:spLocks noChangeArrowheads="1"/>
            </p:cNvSpPr>
            <p:nvPr/>
          </p:nvSpPr>
          <p:spPr bwMode="auto">
            <a:xfrm>
              <a:off x="4121807" y="5121312"/>
              <a:ext cx="1530313" cy="1116000"/>
            </a:xfrm>
            <a:prstGeom prst="rect">
              <a:avLst/>
            </a:prstGeom>
            <a:solidFill>
              <a:srgbClr val="92D050"/>
            </a:solidFill>
            <a:ln>
              <a:noFill/>
            </a:ln>
            <a:effectLst>
              <a:outerShdw dist="23000" dir="5400000" rotWithShape="0">
                <a:srgbClr val="000000">
                  <a:alpha val="34998"/>
                </a:srgbClr>
              </a:outerShdw>
            </a:effec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de-DE" altLang="de-DE" sz="1200" b="1" dirty="0">
                  <a:solidFill>
                    <a:srgbClr val="26338A"/>
                  </a:solidFill>
                  <a:latin typeface="Calibri" panose="020F0502020204030204" pitchFamily="34" charset="0"/>
                  <a:ea typeface="Calibri" panose="020F0502020204030204" pitchFamily="34" charset="0"/>
                  <a:cs typeface="Calibri" panose="020F0502020204030204" pitchFamily="34" charset="0"/>
                </a:rPr>
                <a:t>Gymnasium</a:t>
              </a:r>
            </a:p>
            <a:p>
              <a:pPr algn="ctr"/>
              <a:r>
                <a:rPr lang="de-DE" altLang="de-DE" sz="1200" dirty="0">
                  <a:solidFill>
                    <a:srgbClr val="26338A"/>
                  </a:solidFill>
                  <a:latin typeface="Calibri" panose="020F0502020204030204" pitchFamily="34" charset="0"/>
                  <a:cs typeface="Calibri" panose="020F0502020204030204" pitchFamily="34" charset="0"/>
                </a:rPr>
                <a:t>Schulleitung +</a:t>
              </a:r>
            </a:p>
            <a:p>
              <a:pPr algn="ctr"/>
              <a:r>
                <a:rPr lang="de-DE" altLang="de-DE" sz="1200" dirty="0">
                  <a:solidFill>
                    <a:srgbClr val="26338A"/>
                  </a:solidFill>
                  <a:latin typeface="Calibri" panose="020F0502020204030204" pitchFamily="34" charset="0"/>
                  <a:cs typeface="Calibri" panose="020F0502020204030204" pitchFamily="34" charset="0"/>
                </a:rPr>
                <a:t>Stufenkoordination + StuBo</a:t>
              </a:r>
              <a:endParaRPr lang="de-DE" altLang="de-DE" dirty="0">
                <a:solidFill>
                  <a:srgbClr val="26338A"/>
                </a:solidFill>
                <a:latin typeface="Calibri" panose="020F0502020204030204" pitchFamily="34" charset="0"/>
                <a:cs typeface="Calibri" panose="020F0502020204030204" pitchFamily="34" charset="0"/>
              </a:endParaRPr>
            </a:p>
          </p:txBody>
        </p:sp>
        <p:sp>
          <p:nvSpPr>
            <p:cNvPr id="24" name="Rechteck 33"/>
            <p:cNvSpPr>
              <a:spLocks noChangeArrowheads="1"/>
            </p:cNvSpPr>
            <p:nvPr/>
          </p:nvSpPr>
          <p:spPr bwMode="auto">
            <a:xfrm>
              <a:off x="7476244" y="5120971"/>
              <a:ext cx="1560252" cy="1116000"/>
            </a:xfrm>
            <a:prstGeom prst="rect">
              <a:avLst/>
            </a:prstGeom>
            <a:solidFill>
              <a:srgbClr val="92D050"/>
            </a:solidFill>
            <a:ln>
              <a:noFill/>
            </a:ln>
            <a:effectLst>
              <a:outerShdw dist="23000" dir="5400000" rotWithShape="0">
                <a:srgbClr val="000000">
                  <a:alpha val="34998"/>
                </a:srgbClr>
              </a:outerShdw>
            </a:effec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de-DE" altLang="de-DE" sz="1200" b="1" dirty="0">
                  <a:solidFill>
                    <a:srgbClr val="26338A"/>
                  </a:solidFill>
                  <a:latin typeface="Calibri" panose="020F0502020204030204" pitchFamily="34" charset="0"/>
                  <a:ea typeface="Calibri" panose="020F0502020204030204" pitchFamily="34" charset="0"/>
                  <a:cs typeface="Calibri" panose="020F0502020204030204" pitchFamily="34" charset="0"/>
                </a:rPr>
                <a:t>Weiterbildungs-kollegs</a:t>
              </a:r>
            </a:p>
            <a:p>
              <a:pPr algn="ctr"/>
              <a:r>
                <a:rPr lang="de-DE" altLang="de-DE" sz="1200" dirty="0">
                  <a:solidFill>
                    <a:srgbClr val="26338A"/>
                  </a:solidFill>
                  <a:latin typeface="Calibri" panose="020F0502020204030204" pitchFamily="34" charset="0"/>
                  <a:cs typeface="Calibri" panose="020F0502020204030204" pitchFamily="34" charset="0"/>
                </a:rPr>
                <a:t>Schulleitung + StuBo</a:t>
              </a:r>
            </a:p>
          </p:txBody>
        </p:sp>
      </p:grpSp>
      <p:sp>
        <p:nvSpPr>
          <p:cNvPr id="25" name="Rechteck 24"/>
          <p:cNvSpPr/>
          <p:nvPr/>
        </p:nvSpPr>
        <p:spPr>
          <a:xfrm>
            <a:off x="1956384" y="1653170"/>
            <a:ext cx="376224" cy="4501399"/>
          </a:xfrm>
          <a:prstGeom prst="rect">
            <a:avLst/>
          </a:prstGeom>
          <a:ln/>
        </p:spPr>
        <p:style>
          <a:lnRef idx="1">
            <a:schemeClr val="accent4"/>
          </a:lnRef>
          <a:fillRef idx="2">
            <a:schemeClr val="accent4"/>
          </a:fillRef>
          <a:effectRef idx="1">
            <a:schemeClr val="accent4"/>
          </a:effectRef>
          <a:fontRef idx="minor">
            <a:schemeClr val="dk1"/>
          </a:fontRef>
        </p:style>
        <p:txBody>
          <a:bodyPr vert="vert270" anchor="ctr"/>
          <a:lstStyle/>
          <a:p>
            <a:pPr algn="ctr" eaLnBrk="0" hangingPunct="0"/>
            <a:r>
              <a:rPr lang="de-DE" sz="1200" b="1" dirty="0">
                <a:solidFill>
                  <a:srgbClr val="26338A"/>
                </a:solidFill>
                <a:latin typeface="Calibri" panose="020F0502020204030204" pitchFamily="34" charset="0"/>
                <a:ea typeface="Calibri" panose="020F0502020204030204" pitchFamily="34" charset="0"/>
                <a:cs typeface="Calibri" panose="020F0502020204030204" pitchFamily="34" charset="0"/>
              </a:rPr>
              <a:t>Kommunale Koordinierungsstelle</a:t>
            </a:r>
          </a:p>
        </p:txBody>
      </p:sp>
      <p:sp>
        <p:nvSpPr>
          <p:cNvPr id="26" name="Rechteck 25"/>
          <p:cNvSpPr/>
          <p:nvPr/>
        </p:nvSpPr>
        <p:spPr>
          <a:xfrm>
            <a:off x="1532194" y="1653169"/>
            <a:ext cx="376224" cy="4501399"/>
          </a:xfrm>
          <a:prstGeom prst="rect">
            <a:avLst/>
          </a:prstGeom>
          <a:gradFill>
            <a:gsLst>
              <a:gs pos="0">
                <a:schemeClr val="accent6">
                  <a:lumMod val="60000"/>
                  <a:lumOff val="40000"/>
                </a:schemeClr>
              </a:gs>
              <a:gs pos="35000">
                <a:schemeClr val="accent4">
                  <a:tint val="37000"/>
                  <a:satMod val="300000"/>
                </a:schemeClr>
              </a:gs>
              <a:gs pos="100000">
                <a:schemeClr val="accent4">
                  <a:tint val="15000"/>
                  <a:satMod val="350000"/>
                </a:schemeClr>
              </a:gs>
            </a:gsLst>
          </a:gradFill>
          <a:ln/>
        </p:spPr>
        <p:style>
          <a:lnRef idx="1">
            <a:schemeClr val="accent4"/>
          </a:lnRef>
          <a:fillRef idx="2">
            <a:schemeClr val="accent4"/>
          </a:fillRef>
          <a:effectRef idx="1">
            <a:schemeClr val="accent4"/>
          </a:effectRef>
          <a:fontRef idx="minor">
            <a:schemeClr val="dk1"/>
          </a:fontRef>
        </p:style>
        <p:txBody>
          <a:bodyPr vert="vert270" anchor="ctr"/>
          <a:lstStyle/>
          <a:p>
            <a:pPr algn="ctr" eaLnBrk="0" hangingPunct="0"/>
            <a:r>
              <a:rPr lang="de-DE" sz="1200" b="1" dirty="0">
                <a:solidFill>
                  <a:srgbClr val="26338A"/>
                </a:solidFill>
                <a:latin typeface="Calibri" panose="020F0502020204030204" pitchFamily="34" charset="0"/>
                <a:ea typeface="Calibri" panose="020F0502020204030204" pitchFamily="34" charset="0"/>
                <a:cs typeface="Calibri" panose="020F0502020204030204" pitchFamily="34" charset="0"/>
              </a:rPr>
              <a:t>Kommunale Steuerungsgruppe</a:t>
            </a:r>
          </a:p>
        </p:txBody>
      </p:sp>
    </p:spTree>
    <p:extLst>
      <p:ext uri="{BB962C8B-B14F-4D97-AF65-F5344CB8AC3E}">
        <p14:creationId xmlns:p14="http://schemas.microsoft.com/office/powerpoint/2010/main" val="26144782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8" grpId="0" animBg="1"/>
      <p:bldP spid="25" grpId="0" animBg="1"/>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Ansprechpersonen </a:t>
            </a:r>
            <a:r>
              <a:rPr lang="de-DE" dirty="0" err="1"/>
              <a:t>KAoA</a:t>
            </a:r>
            <a:endParaRPr lang="de-DE" dirty="0"/>
          </a:p>
        </p:txBody>
      </p:sp>
      <p:sp>
        <p:nvSpPr>
          <p:cNvPr id="3" name="Inhaltsplatzhalter 2"/>
          <p:cNvSpPr>
            <a:spLocks noGrp="1"/>
          </p:cNvSpPr>
          <p:nvPr>
            <p:ph idx="1"/>
          </p:nvPr>
        </p:nvSpPr>
        <p:spPr>
          <a:xfrm>
            <a:off x="8486776" y="2704297"/>
            <a:ext cx="2826190" cy="2938731"/>
          </a:xfrm>
        </p:spPr>
        <p:txBody>
          <a:bodyPr/>
          <a:lstStyle/>
          <a:p>
            <a:pPr marL="0" indent="0">
              <a:buNone/>
            </a:pPr>
            <a:r>
              <a:rPr lang="de-DE" dirty="0">
                <a:solidFill>
                  <a:srgbClr val="27338B"/>
                </a:solidFill>
                <a:hlinkClick r:id="rId2"/>
              </a:rPr>
              <a:t>Team der Kommunalen Koordinierung Düsseldorf</a:t>
            </a:r>
            <a:endParaRPr lang="de-DE" dirty="0">
              <a:solidFill>
                <a:srgbClr val="27338B"/>
              </a:solidFill>
            </a:endParaRPr>
          </a:p>
          <a:p>
            <a:pPr marL="0" indent="0">
              <a:buNone/>
            </a:pPr>
            <a:endParaRPr lang="de-DE" dirty="0">
              <a:solidFill>
                <a:srgbClr val="27338B"/>
              </a:solidFill>
            </a:endParaRPr>
          </a:p>
          <a:p>
            <a:pPr marL="0" indent="0">
              <a:buNone/>
            </a:pPr>
            <a:endParaRPr lang="de-DE" dirty="0">
              <a:solidFill>
                <a:srgbClr val="27338B"/>
              </a:solidFill>
            </a:endParaRPr>
          </a:p>
        </p:txBody>
      </p:sp>
      <p:sp>
        <p:nvSpPr>
          <p:cNvPr id="4" name="Inhaltsplatzhalter 3"/>
          <p:cNvSpPr>
            <a:spLocks noGrp="1"/>
          </p:cNvSpPr>
          <p:nvPr>
            <p:ph sz="half" idx="13"/>
          </p:nvPr>
        </p:nvSpPr>
        <p:spPr/>
        <p:txBody>
          <a:bodyPr/>
          <a:lstStyle/>
          <a:p>
            <a:r>
              <a:rPr lang="de-DE" dirty="0">
                <a:solidFill>
                  <a:srgbClr val="27338B"/>
                </a:solidFill>
              </a:rPr>
              <a:t>Bezirksregierung Düsseldorf</a:t>
            </a:r>
          </a:p>
        </p:txBody>
      </p:sp>
      <p:sp>
        <p:nvSpPr>
          <p:cNvPr id="5" name="Inhaltsplatzhalter 4"/>
          <p:cNvSpPr>
            <a:spLocks noGrp="1"/>
          </p:cNvSpPr>
          <p:nvPr>
            <p:ph sz="half" idx="15"/>
          </p:nvPr>
        </p:nvSpPr>
        <p:spPr/>
        <p:txBody>
          <a:bodyPr/>
          <a:lstStyle/>
          <a:p>
            <a:r>
              <a:rPr lang="de-DE" dirty="0">
                <a:solidFill>
                  <a:srgbClr val="27338B"/>
                </a:solidFill>
              </a:rPr>
              <a:t>Schulamt Düsseldorf</a:t>
            </a:r>
          </a:p>
        </p:txBody>
      </p:sp>
      <p:sp>
        <p:nvSpPr>
          <p:cNvPr id="6" name="Inhaltsplatzhalter 5"/>
          <p:cNvSpPr>
            <a:spLocks noGrp="1"/>
          </p:cNvSpPr>
          <p:nvPr>
            <p:ph sz="half" idx="17"/>
          </p:nvPr>
        </p:nvSpPr>
        <p:spPr/>
        <p:txBody>
          <a:bodyPr/>
          <a:lstStyle/>
          <a:p>
            <a:r>
              <a:rPr lang="de-DE" dirty="0">
                <a:solidFill>
                  <a:srgbClr val="27338B"/>
                </a:solidFill>
              </a:rPr>
              <a:t>Kommunale Koordinierung</a:t>
            </a:r>
          </a:p>
        </p:txBody>
      </p:sp>
      <p:sp>
        <p:nvSpPr>
          <p:cNvPr id="7" name="Inhaltsplatzhalter 6"/>
          <p:cNvSpPr>
            <a:spLocks noGrp="1"/>
          </p:cNvSpPr>
          <p:nvPr>
            <p:ph idx="18"/>
          </p:nvPr>
        </p:nvSpPr>
        <p:spPr>
          <a:xfrm>
            <a:off x="4755590" y="2704298"/>
            <a:ext cx="2826190" cy="2938731"/>
          </a:xfrm>
        </p:spPr>
        <p:txBody>
          <a:bodyPr>
            <a:normAutofit fontScale="92500" lnSpcReduction="10000"/>
          </a:bodyPr>
          <a:lstStyle/>
          <a:p>
            <a:r>
              <a:rPr lang="de-DE" dirty="0">
                <a:solidFill>
                  <a:srgbClr val="27338B"/>
                </a:solidFill>
              </a:rPr>
              <a:t>Generale </a:t>
            </a:r>
            <a:r>
              <a:rPr lang="de-DE" dirty="0" err="1">
                <a:solidFill>
                  <a:srgbClr val="27338B"/>
                </a:solidFill>
              </a:rPr>
              <a:t>KAoA</a:t>
            </a:r>
            <a:br>
              <a:rPr lang="de-DE" dirty="0">
                <a:solidFill>
                  <a:srgbClr val="27338B"/>
                </a:solidFill>
              </a:rPr>
            </a:br>
            <a:r>
              <a:rPr lang="de-DE" dirty="0">
                <a:solidFill>
                  <a:srgbClr val="27338B"/>
                </a:solidFill>
              </a:rPr>
              <a:t>Uwe </a:t>
            </a:r>
            <a:r>
              <a:rPr lang="de-DE" dirty="0" err="1">
                <a:solidFill>
                  <a:srgbClr val="27338B"/>
                </a:solidFill>
              </a:rPr>
              <a:t>Schorscher</a:t>
            </a:r>
            <a:br>
              <a:rPr lang="de-DE" dirty="0">
                <a:solidFill>
                  <a:srgbClr val="27338B"/>
                </a:solidFill>
              </a:rPr>
            </a:br>
            <a:r>
              <a:rPr lang="de-DE" dirty="0">
                <a:solidFill>
                  <a:srgbClr val="27338B"/>
                </a:solidFill>
              </a:rPr>
              <a:t>Schulamtsdirektor</a:t>
            </a:r>
            <a:br>
              <a:rPr lang="de-DE" dirty="0">
                <a:solidFill>
                  <a:srgbClr val="27338B"/>
                </a:solidFill>
              </a:rPr>
            </a:br>
            <a:r>
              <a:rPr lang="de-DE" sz="1200" dirty="0">
                <a:solidFill>
                  <a:srgbClr val="27338B"/>
                </a:solidFill>
              </a:rPr>
              <a:t>Kontakt</a:t>
            </a:r>
            <a:br>
              <a:rPr lang="de-DE" sz="1200" dirty="0">
                <a:solidFill>
                  <a:srgbClr val="27338B"/>
                </a:solidFill>
              </a:rPr>
            </a:br>
            <a:r>
              <a:rPr lang="de-DE" sz="1200" dirty="0">
                <a:solidFill>
                  <a:srgbClr val="27338B"/>
                </a:solidFill>
              </a:rPr>
              <a:t>0211/89-96325</a:t>
            </a:r>
            <a:br>
              <a:rPr lang="de-DE" sz="1200" dirty="0">
                <a:solidFill>
                  <a:srgbClr val="27338B"/>
                </a:solidFill>
              </a:rPr>
            </a:br>
            <a:r>
              <a:rPr lang="de-DE" sz="1200" dirty="0">
                <a:solidFill>
                  <a:srgbClr val="27338B"/>
                </a:solidFill>
              </a:rPr>
              <a:t>uwe.schorscher@duesseldorf.de</a:t>
            </a:r>
          </a:p>
          <a:p>
            <a:r>
              <a:rPr lang="de-DE" dirty="0">
                <a:solidFill>
                  <a:srgbClr val="27338B"/>
                </a:solidFill>
              </a:rPr>
              <a:t>Schulamtskoordination</a:t>
            </a:r>
            <a:br>
              <a:rPr lang="de-DE" dirty="0">
                <a:solidFill>
                  <a:srgbClr val="27338B"/>
                </a:solidFill>
              </a:rPr>
            </a:br>
            <a:r>
              <a:rPr lang="de-DE" dirty="0">
                <a:solidFill>
                  <a:srgbClr val="27338B"/>
                </a:solidFill>
              </a:rPr>
              <a:t>Ute Scheid</a:t>
            </a:r>
            <a:br>
              <a:rPr lang="de-DE" dirty="0">
                <a:solidFill>
                  <a:srgbClr val="27338B"/>
                </a:solidFill>
              </a:rPr>
            </a:br>
            <a:r>
              <a:rPr lang="de-DE" sz="1200" dirty="0">
                <a:solidFill>
                  <a:srgbClr val="27338B"/>
                </a:solidFill>
              </a:rPr>
              <a:t>Kontakt</a:t>
            </a:r>
            <a:br>
              <a:rPr lang="de-DE" sz="1200" dirty="0">
                <a:solidFill>
                  <a:srgbClr val="27338B"/>
                </a:solidFill>
              </a:rPr>
            </a:br>
            <a:r>
              <a:rPr lang="de-DE" sz="1200" dirty="0">
                <a:solidFill>
                  <a:srgbClr val="27338B"/>
                </a:solidFill>
              </a:rPr>
              <a:t>0211/89-21947</a:t>
            </a:r>
            <a:br>
              <a:rPr lang="de-DE" sz="1200" dirty="0">
                <a:solidFill>
                  <a:srgbClr val="27338B"/>
                </a:solidFill>
              </a:rPr>
            </a:br>
            <a:r>
              <a:rPr lang="de-DE" sz="1200" dirty="0">
                <a:solidFill>
                  <a:srgbClr val="27338B"/>
                </a:solidFill>
              </a:rPr>
              <a:t>ute.scheid@duesseldorf.de</a:t>
            </a:r>
          </a:p>
          <a:p>
            <a:r>
              <a:rPr lang="de-DE" dirty="0">
                <a:solidFill>
                  <a:srgbClr val="27338B"/>
                </a:solidFill>
              </a:rPr>
              <a:t>Schulamtsmoderation</a:t>
            </a:r>
            <a:br>
              <a:rPr lang="de-DE" dirty="0">
                <a:solidFill>
                  <a:srgbClr val="27338B"/>
                </a:solidFill>
              </a:rPr>
            </a:br>
            <a:r>
              <a:rPr lang="de-DE" dirty="0">
                <a:solidFill>
                  <a:srgbClr val="27338B"/>
                </a:solidFill>
              </a:rPr>
              <a:t>Jill Brackmann</a:t>
            </a:r>
            <a:br>
              <a:rPr lang="de-DE" dirty="0">
                <a:solidFill>
                  <a:srgbClr val="27338B"/>
                </a:solidFill>
              </a:rPr>
            </a:br>
            <a:r>
              <a:rPr lang="de-DE" sz="1200" dirty="0">
                <a:solidFill>
                  <a:srgbClr val="27338B"/>
                </a:solidFill>
              </a:rPr>
              <a:t>Kontakt</a:t>
            </a:r>
            <a:br>
              <a:rPr lang="de-DE" sz="1200" dirty="0">
                <a:solidFill>
                  <a:srgbClr val="27338B"/>
                </a:solidFill>
              </a:rPr>
            </a:br>
            <a:r>
              <a:rPr lang="de-DE" sz="1200" dirty="0">
                <a:solidFill>
                  <a:srgbClr val="27338B"/>
                </a:solidFill>
              </a:rPr>
              <a:t>Jill.brackmann@duesseldorf.de</a:t>
            </a:r>
          </a:p>
        </p:txBody>
      </p:sp>
      <p:sp>
        <p:nvSpPr>
          <p:cNvPr id="8" name="Inhaltsplatzhalter 7"/>
          <p:cNvSpPr>
            <a:spLocks noGrp="1"/>
          </p:cNvSpPr>
          <p:nvPr>
            <p:ph idx="19"/>
          </p:nvPr>
        </p:nvSpPr>
        <p:spPr>
          <a:xfrm>
            <a:off x="857499" y="2704297"/>
            <a:ext cx="2826190" cy="3180559"/>
          </a:xfrm>
        </p:spPr>
        <p:txBody>
          <a:bodyPr>
            <a:normAutofit fontScale="77500" lnSpcReduction="20000"/>
          </a:bodyPr>
          <a:lstStyle/>
          <a:p>
            <a:pPr marL="0" indent="0">
              <a:buNone/>
            </a:pPr>
            <a:r>
              <a:rPr lang="de-DE" sz="2100" dirty="0" err="1">
                <a:solidFill>
                  <a:srgbClr val="27338B"/>
                </a:solidFill>
                <a:hlinkClick r:id="rId3"/>
              </a:rPr>
              <a:t>KAoA</a:t>
            </a:r>
            <a:r>
              <a:rPr lang="de-DE" sz="2100" dirty="0">
                <a:solidFill>
                  <a:srgbClr val="27338B"/>
                </a:solidFill>
                <a:hlinkClick r:id="rId3"/>
              </a:rPr>
              <a:t>-Team der Bezirksregierung Düsseldorf</a:t>
            </a:r>
            <a:endParaRPr lang="de-DE" sz="2100" dirty="0">
              <a:solidFill>
                <a:srgbClr val="27338B"/>
              </a:solidFill>
            </a:endParaRPr>
          </a:p>
          <a:p>
            <a:pPr marL="0" indent="0">
              <a:buNone/>
            </a:pPr>
            <a:endParaRPr lang="de-DE" sz="2100" dirty="0">
              <a:solidFill>
                <a:srgbClr val="27338B"/>
              </a:solidFill>
            </a:endParaRPr>
          </a:p>
          <a:p>
            <a:r>
              <a:rPr lang="de-DE" dirty="0">
                <a:solidFill>
                  <a:srgbClr val="27338B"/>
                </a:solidFill>
              </a:rPr>
              <a:t>Christoph Eich</a:t>
            </a:r>
            <a:br>
              <a:rPr lang="de-DE" dirty="0">
                <a:solidFill>
                  <a:srgbClr val="27338B"/>
                </a:solidFill>
              </a:rPr>
            </a:br>
            <a:r>
              <a:rPr lang="de-DE" dirty="0">
                <a:solidFill>
                  <a:srgbClr val="27338B"/>
                </a:solidFill>
              </a:rPr>
              <a:t>Dezernent Generale </a:t>
            </a:r>
            <a:r>
              <a:rPr lang="de-DE" dirty="0" err="1">
                <a:solidFill>
                  <a:srgbClr val="27338B"/>
                </a:solidFill>
              </a:rPr>
              <a:t>KAoA</a:t>
            </a:r>
            <a:endParaRPr lang="de-DE" dirty="0">
              <a:solidFill>
                <a:srgbClr val="27338B"/>
              </a:solidFill>
            </a:endParaRPr>
          </a:p>
          <a:p>
            <a:r>
              <a:rPr lang="de-DE" dirty="0">
                <a:solidFill>
                  <a:srgbClr val="27338B"/>
                </a:solidFill>
              </a:rPr>
              <a:t>Simone </a:t>
            </a:r>
            <a:r>
              <a:rPr lang="de-DE" dirty="0" err="1">
                <a:solidFill>
                  <a:srgbClr val="27338B"/>
                </a:solidFill>
              </a:rPr>
              <a:t>Kotecki</a:t>
            </a:r>
            <a:br>
              <a:rPr lang="de-DE" dirty="0">
                <a:solidFill>
                  <a:srgbClr val="27338B"/>
                </a:solidFill>
              </a:rPr>
            </a:br>
            <a:r>
              <a:rPr lang="de-DE" dirty="0">
                <a:solidFill>
                  <a:srgbClr val="27338B"/>
                </a:solidFill>
              </a:rPr>
              <a:t>allgemeine Fragen</a:t>
            </a:r>
          </a:p>
          <a:p>
            <a:r>
              <a:rPr lang="de-DE" dirty="0">
                <a:solidFill>
                  <a:srgbClr val="27338B"/>
                </a:solidFill>
              </a:rPr>
              <a:t>Jenny Schröter</a:t>
            </a:r>
            <a:br>
              <a:rPr lang="de-DE" dirty="0">
                <a:solidFill>
                  <a:srgbClr val="27338B"/>
                </a:solidFill>
              </a:rPr>
            </a:br>
            <a:r>
              <a:rPr lang="de-DE" dirty="0">
                <a:solidFill>
                  <a:srgbClr val="27338B"/>
                </a:solidFill>
              </a:rPr>
              <a:t>allgemeine Fragen</a:t>
            </a:r>
          </a:p>
          <a:p>
            <a:r>
              <a:rPr lang="de-DE" dirty="0">
                <a:solidFill>
                  <a:srgbClr val="27338B"/>
                </a:solidFill>
              </a:rPr>
              <a:t>David </a:t>
            </a:r>
            <a:r>
              <a:rPr lang="de-DE" dirty="0" err="1">
                <a:solidFill>
                  <a:srgbClr val="27338B"/>
                </a:solidFill>
              </a:rPr>
              <a:t>Dylla</a:t>
            </a:r>
            <a:br>
              <a:rPr lang="de-DE" dirty="0">
                <a:solidFill>
                  <a:srgbClr val="27338B"/>
                </a:solidFill>
              </a:rPr>
            </a:br>
            <a:r>
              <a:rPr lang="de-DE" dirty="0">
                <a:solidFill>
                  <a:srgbClr val="27338B"/>
                </a:solidFill>
              </a:rPr>
              <a:t>Studienorientierung</a:t>
            </a:r>
          </a:p>
          <a:p>
            <a:r>
              <a:rPr lang="de-DE" dirty="0">
                <a:solidFill>
                  <a:srgbClr val="27338B"/>
                </a:solidFill>
              </a:rPr>
              <a:t>Michael Hoppe</a:t>
            </a:r>
            <a:br>
              <a:rPr lang="de-DE" dirty="0">
                <a:solidFill>
                  <a:srgbClr val="27338B"/>
                </a:solidFill>
              </a:rPr>
            </a:br>
            <a:r>
              <a:rPr lang="de-DE" dirty="0" err="1">
                <a:solidFill>
                  <a:srgbClr val="27338B"/>
                </a:solidFill>
              </a:rPr>
              <a:t>KAoA</a:t>
            </a:r>
            <a:r>
              <a:rPr lang="de-DE" dirty="0">
                <a:solidFill>
                  <a:srgbClr val="27338B"/>
                </a:solidFill>
              </a:rPr>
              <a:t>-STAR</a:t>
            </a:r>
          </a:p>
          <a:p>
            <a:r>
              <a:rPr lang="de-DE" dirty="0">
                <a:solidFill>
                  <a:srgbClr val="27338B"/>
                </a:solidFill>
              </a:rPr>
              <a:t>Christina </a:t>
            </a:r>
            <a:r>
              <a:rPr lang="de-DE" dirty="0" err="1">
                <a:solidFill>
                  <a:srgbClr val="27338B"/>
                </a:solidFill>
              </a:rPr>
              <a:t>Syring</a:t>
            </a:r>
            <a:br>
              <a:rPr lang="de-DE" dirty="0">
                <a:solidFill>
                  <a:srgbClr val="27338B"/>
                </a:solidFill>
              </a:rPr>
            </a:br>
            <a:r>
              <a:rPr lang="de-DE" dirty="0" err="1">
                <a:solidFill>
                  <a:srgbClr val="27338B"/>
                </a:solidFill>
              </a:rPr>
              <a:t>StuBo</a:t>
            </a:r>
            <a:r>
              <a:rPr lang="de-DE" dirty="0">
                <a:solidFill>
                  <a:srgbClr val="27338B"/>
                </a:solidFill>
              </a:rPr>
              <a:t>-Qualifizierung</a:t>
            </a:r>
          </a:p>
          <a:p>
            <a:pPr marL="0" indent="0">
              <a:buNone/>
            </a:pPr>
            <a:endParaRPr lang="de-DE" dirty="0"/>
          </a:p>
        </p:txBody>
      </p:sp>
      <p:pic>
        <p:nvPicPr>
          <p:cNvPr id="9" name="Grafik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32773" y="3365619"/>
            <a:ext cx="2775455" cy="2081592"/>
          </a:xfrm>
          <a:prstGeom prst="rect">
            <a:avLst/>
          </a:prstGeom>
        </p:spPr>
      </p:pic>
    </p:spTree>
    <p:extLst>
      <p:ext uri="{BB962C8B-B14F-4D97-AF65-F5344CB8AC3E}">
        <p14:creationId xmlns:p14="http://schemas.microsoft.com/office/powerpoint/2010/main" val="27801231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CF7F3EA3-C642-FFBC-0E5B-5765B3FFDBF2}"/>
              </a:ext>
            </a:extLst>
          </p:cNvPr>
          <p:cNvSpPr>
            <a:spLocks noGrp="1"/>
          </p:cNvSpPr>
          <p:nvPr>
            <p:ph sz="half" idx="13"/>
          </p:nvPr>
        </p:nvSpPr>
        <p:spPr/>
        <p:txBody>
          <a:bodyPr/>
          <a:lstStyle/>
          <a:p>
            <a:r>
              <a:rPr lang="de-DE" dirty="0">
                <a:solidFill>
                  <a:srgbClr val="26338A"/>
                </a:solidFill>
              </a:rPr>
              <a:t>Ausbildungsstellen-börse Düsseldorf</a:t>
            </a:r>
          </a:p>
        </p:txBody>
      </p:sp>
      <p:sp>
        <p:nvSpPr>
          <p:cNvPr id="3" name="Inhaltsplatzhalter 2">
            <a:extLst>
              <a:ext uri="{FF2B5EF4-FFF2-40B4-BE49-F238E27FC236}">
                <a16:creationId xmlns:a16="http://schemas.microsoft.com/office/drawing/2014/main" id="{67049902-DD62-FAB5-48B0-16C8C1DFBF5B}"/>
              </a:ext>
            </a:extLst>
          </p:cNvPr>
          <p:cNvSpPr>
            <a:spLocks noGrp="1"/>
          </p:cNvSpPr>
          <p:nvPr>
            <p:ph sz="half" idx="15"/>
          </p:nvPr>
        </p:nvSpPr>
        <p:spPr/>
        <p:txBody>
          <a:bodyPr/>
          <a:lstStyle/>
          <a:p>
            <a:r>
              <a:rPr lang="de-DE" dirty="0">
                <a:solidFill>
                  <a:srgbClr val="26338A"/>
                </a:solidFill>
              </a:rPr>
              <a:t>Kontakt zur Agentur für Arbeit</a:t>
            </a:r>
          </a:p>
        </p:txBody>
      </p:sp>
      <p:sp>
        <p:nvSpPr>
          <p:cNvPr id="4" name="Inhaltsplatzhalter 3">
            <a:extLst>
              <a:ext uri="{FF2B5EF4-FFF2-40B4-BE49-F238E27FC236}">
                <a16:creationId xmlns:a16="http://schemas.microsoft.com/office/drawing/2014/main" id="{46196974-8161-1785-74D1-033E7C81FCB0}"/>
              </a:ext>
            </a:extLst>
          </p:cNvPr>
          <p:cNvSpPr>
            <a:spLocks noGrp="1"/>
          </p:cNvSpPr>
          <p:nvPr>
            <p:ph sz="half" idx="17"/>
          </p:nvPr>
        </p:nvSpPr>
        <p:spPr/>
        <p:txBody>
          <a:bodyPr/>
          <a:lstStyle/>
          <a:p>
            <a:r>
              <a:rPr lang="de-DE" dirty="0">
                <a:solidFill>
                  <a:srgbClr val="26338A"/>
                </a:solidFill>
              </a:rPr>
              <a:t>Planet Beruf</a:t>
            </a:r>
          </a:p>
        </p:txBody>
      </p:sp>
      <p:sp>
        <p:nvSpPr>
          <p:cNvPr id="5" name="Titel 4">
            <a:extLst>
              <a:ext uri="{FF2B5EF4-FFF2-40B4-BE49-F238E27FC236}">
                <a16:creationId xmlns:a16="http://schemas.microsoft.com/office/drawing/2014/main" id="{C5149D00-8D43-8A56-A5F3-E0E2E268ACAC}"/>
              </a:ext>
            </a:extLst>
          </p:cNvPr>
          <p:cNvSpPr>
            <a:spLocks noGrp="1"/>
          </p:cNvSpPr>
          <p:nvPr>
            <p:ph type="title"/>
          </p:nvPr>
        </p:nvSpPr>
        <p:spPr/>
        <p:txBody>
          <a:bodyPr/>
          <a:lstStyle/>
          <a:p>
            <a:r>
              <a:rPr lang="de-DE" dirty="0"/>
              <a:t>Agentur für Arbeit</a:t>
            </a:r>
          </a:p>
        </p:txBody>
      </p:sp>
      <p:sp>
        <p:nvSpPr>
          <p:cNvPr id="6" name="Inhaltsplatzhalter 5">
            <a:extLst>
              <a:ext uri="{FF2B5EF4-FFF2-40B4-BE49-F238E27FC236}">
                <a16:creationId xmlns:a16="http://schemas.microsoft.com/office/drawing/2014/main" id="{7967C00C-96BE-30C0-FDA1-F7BC3F4D9F94}"/>
              </a:ext>
            </a:extLst>
          </p:cNvPr>
          <p:cNvSpPr>
            <a:spLocks noGrp="1"/>
          </p:cNvSpPr>
          <p:nvPr>
            <p:ph idx="1"/>
          </p:nvPr>
        </p:nvSpPr>
        <p:spPr/>
        <p:txBody>
          <a:bodyPr/>
          <a:lstStyle/>
          <a:p>
            <a:pPr marL="0" indent="0">
              <a:buNone/>
            </a:pPr>
            <a:r>
              <a:rPr lang="de-DE" sz="1000" dirty="0">
                <a:hlinkClick r:id="rId2"/>
              </a:rPr>
              <a:t>https://planet-beruf.de/schuelerinnen</a:t>
            </a:r>
            <a:endParaRPr lang="de-DE" sz="1000" dirty="0"/>
          </a:p>
          <a:p>
            <a:pPr marL="0" indent="0">
              <a:buNone/>
            </a:pPr>
            <a:r>
              <a:rPr lang="de-DE" dirty="0">
                <a:solidFill>
                  <a:srgbClr val="26338A"/>
                </a:solidFill>
              </a:rPr>
              <a:t>Planet Beruf kann Schüler*innen während der Berufswahl begleiten. </a:t>
            </a:r>
          </a:p>
          <a:p>
            <a:pPr marL="0" indent="0">
              <a:buNone/>
            </a:pPr>
            <a:r>
              <a:rPr lang="de-DE" dirty="0">
                <a:solidFill>
                  <a:srgbClr val="26338A"/>
                </a:solidFill>
              </a:rPr>
              <a:t>Es gibt Planet Beruf für Schüler*innen, Eltern und Lehrkräfte zur Einbindung in den Unterricht.</a:t>
            </a:r>
          </a:p>
          <a:p>
            <a:pPr marL="0" indent="0">
              <a:buNone/>
            </a:pPr>
            <a:endParaRPr lang="de-DE" dirty="0"/>
          </a:p>
        </p:txBody>
      </p:sp>
      <p:sp>
        <p:nvSpPr>
          <p:cNvPr id="7" name="Inhaltsplatzhalter 6">
            <a:extLst>
              <a:ext uri="{FF2B5EF4-FFF2-40B4-BE49-F238E27FC236}">
                <a16:creationId xmlns:a16="http://schemas.microsoft.com/office/drawing/2014/main" id="{E3100027-69DF-3F15-2528-848FE729A481}"/>
              </a:ext>
            </a:extLst>
          </p:cNvPr>
          <p:cNvSpPr>
            <a:spLocks noGrp="1"/>
          </p:cNvSpPr>
          <p:nvPr>
            <p:ph idx="18"/>
          </p:nvPr>
        </p:nvSpPr>
        <p:spPr/>
        <p:txBody>
          <a:bodyPr>
            <a:normAutofit/>
          </a:bodyPr>
          <a:lstStyle/>
          <a:p>
            <a:pPr marL="0" indent="0">
              <a:buNone/>
            </a:pPr>
            <a:r>
              <a:rPr lang="de-DE" dirty="0">
                <a:solidFill>
                  <a:srgbClr val="26338A"/>
                </a:solidFill>
              </a:rPr>
              <a:t>Die Beratungskraft der Agentur für Arbeit kommt regelmäßig in die Schule. Man kann direkt über die Schule einen Termin vereinbaren.</a:t>
            </a:r>
          </a:p>
          <a:p>
            <a:pPr marL="0" indent="0">
              <a:buNone/>
            </a:pPr>
            <a:r>
              <a:rPr lang="de-DE" dirty="0">
                <a:solidFill>
                  <a:srgbClr val="26338A"/>
                </a:solidFill>
              </a:rPr>
              <a:t>Tel. 0800.4555500 (gebührenfrei)</a:t>
            </a:r>
          </a:p>
          <a:p>
            <a:pPr marL="0" indent="0">
              <a:buNone/>
            </a:pPr>
            <a:r>
              <a:rPr lang="de-DE" dirty="0">
                <a:solidFill>
                  <a:srgbClr val="26338A"/>
                </a:solidFill>
              </a:rPr>
              <a:t>Oder eine Mail schreiben:</a:t>
            </a:r>
          </a:p>
          <a:p>
            <a:pPr marL="0" indent="0">
              <a:buNone/>
            </a:pPr>
            <a:r>
              <a:rPr lang="de-DE" sz="1000" b="1" dirty="0">
                <a:hlinkClick r:id="rId3"/>
              </a:rPr>
              <a:t>Duesseldorf.Berufsberatung@arbeitsagentur.de</a:t>
            </a:r>
            <a:endParaRPr lang="de-DE" sz="1000" dirty="0"/>
          </a:p>
        </p:txBody>
      </p:sp>
      <p:sp>
        <p:nvSpPr>
          <p:cNvPr id="8" name="Inhaltsplatzhalter 7">
            <a:extLst>
              <a:ext uri="{FF2B5EF4-FFF2-40B4-BE49-F238E27FC236}">
                <a16:creationId xmlns:a16="http://schemas.microsoft.com/office/drawing/2014/main" id="{CEDD380F-0C94-D9BD-E668-F5E6A9981B45}"/>
              </a:ext>
            </a:extLst>
          </p:cNvPr>
          <p:cNvSpPr>
            <a:spLocks noGrp="1"/>
          </p:cNvSpPr>
          <p:nvPr>
            <p:ph idx="19"/>
          </p:nvPr>
        </p:nvSpPr>
        <p:spPr/>
        <p:txBody>
          <a:bodyPr/>
          <a:lstStyle/>
          <a:p>
            <a:pPr marL="0" indent="0">
              <a:buNone/>
            </a:pPr>
            <a:r>
              <a:rPr lang="de-DE" sz="1000" dirty="0">
                <a:hlinkClick r:id="rId4"/>
              </a:rPr>
              <a:t>https://www.arbeitsagentur.de/vor-ort/duesseldorf/finde-hier-deinen-ausbildungsplatz</a:t>
            </a:r>
            <a:endParaRPr lang="de-DE" sz="1000" dirty="0"/>
          </a:p>
          <a:p>
            <a:endParaRPr lang="de-DE" dirty="0"/>
          </a:p>
        </p:txBody>
      </p:sp>
    </p:spTree>
    <p:extLst>
      <p:ext uri="{BB962C8B-B14F-4D97-AF65-F5344CB8AC3E}">
        <p14:creationId xmlns:p14="http://schemas.microsoft.com/office/powerpoint/2010/main" val="55516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AD93E623-602A-B774-42D4-E4953B8234C0}"/>
              </a:ext>
            </a:extLst>
          </p:cNvPr>
          <p:cNvSpPr>
            <a:spLocks noGrp="1"/>
          </p:cNvSpPr>
          <p:nvPr>
            <p:ph sz="half" idx="13"/>
          </p:nvPr>
        </p:nvSpPr>
        <p:spPr/>
        <p:txBody>
          <a:bodyPr/>
          <a:lstStyle/>
          <a:p>
            <a:r>
              <a:rPr lang="de-DE" dirty="0"/>
              <a:t>Ausbildungshelden</a:t>
            </a:r>
          </a:p>
        </p:txBody>
      </p:sp>
      <p:sp>
        <p:nvSpPr>
          <p:cNvPr id="3" name="Inhaltsplatzhalter 2">
            <a:extLst>
              <a:ext uri="{FF2B5EF4-FFF2-40B4-BE49-F238E27FC236}">
                <a16:creationId xmlns:a16="http://schemas.microsoft.com/office/drawing/2014/main" id="{62D0B9B1-CAAE-CA6B-BB7A-27843A35452F}"/>
              </a:ext>
            </a:extLst>
          </p:cNvPr>
          <p:cNvSpPr>
            <a:spLocks noGrp="1"/>
          </p:cNvSpPr>
          <p:nvPr>
            <p:ph sz="half" idx="15"/>
          </p:nvPr>
        </p:nvSpPr>
        <p:spPr/>
        <p:txBody>
          <a:bodyPr/>
          <a:lstStyle/>
          <a:p>
            <a:r>
              <a:rPr lang="de-DE" dirty="0"/>
              <a:t>IHK Ausbildungsbörse</a:t>
            </a:r>
          </a:p>
        </p:txBody>
      </p:sp>
      <p:sp>
        <p:nvSpPr>
          <p:cNvPr id="4" name="Inhaltsplatzhalter 3">
            <a:extLst>
              <a:ext uri="{FF2B5EF4-FFF2-40B4-BE49-F238E27FC236}">
                <a16:creationId xmlns:a16="http://schemas.microsoft.com/office/drawing/2014/main" id="{4ECA46B8-58BE-3338-F726-07A426A06AA9}"/>
              </a:ext>
            </a:extLst>
          </p:cNvPr>
          <p:cNvSpPr>
            <a:spLocks noGrp="1"/>
          </p:cNvSpPr>
          <p:nvPr>
            <p:ph sz="half" idx="17"/>
          </p:nvPr>
        </p:nvSpPr>
        <p:spPr/>
        <p:txBody>
          <a:bodyPr/>
          <a:lstStyle/>
          <a:p>
            <a:r>
              <a:rPr lang="de-DE" dirty="0"/>
              <a:t>HWK Ausbildungsbörse</a:t>
            </a:r>
          </a:p>
        </p:txBody>
      </p:sp>
      <p:sp>
        <p:nvSpPr>
          <p:cNvPr id="5" name="Titel 4">
            <a:extLst>
              <a:ext uri="{FF2B5EF4-FFF2-40B4-BE49-F238E27FC236}">
                <a16:creationId xmlns:a16="http://schemas.microsoft.com/office/drawing/2014/main" id="{ECE69FA8-23C2-7D93-BC48-79ED31E176FA}"/>
              </a:ext>
            </a:extLst>
          </p:cNvPr>
          <p:cNvSpPr>
            <a:spLocks noGrp="1"/>
          </p:cNvSpPr>
          <p:nvPr>
            <p:ph type="title"/>
          </p:nvPr>
        </p:nvSpPr>
        <p:spPr/>
        <p:txBody>
          <a:bodyPr/>
          <a:lstStyle/>
          <a:p>
            <a:r>
              <a:rPr lang="de-DE" dirty="0"/>
              <a:t>IHK und HWK</a:t>
            </a:r>
          </a:p>
        </p:txBody>
      </p:sp>
      <p:sp>
        <p:nvSpPr>
          <p:cNvPr id="6" name="Inhaltsplatzhalter 5">
            <a:extLst>
              <a:ext uri="{FF2B5EF4-FFF2-40B4-BE49-F238E27FC236}">
                <a16:creationId xmlns:a16="http://schemas.microsoft.com/office/drawing/2014/main" id="{DF1BAC1B-AB40-461C-9B66-2C3BC6BA2B0D}"/>
              </a:ext>
            </a:extLst>
          </p:cNvPr>
          <p:cNvSpPr>
            <a:spLocks noGrp="1"/>
          </p:cNvSpPr>
          <p:nvPr>
            <p:ph idx="1"/>
          </p:nvPr>
        </p:nvSpPr>
        <p:spPr/>
        <p:txBody>
          <a:bodyPr/>
          <a:lstStyle/>
          <a:p>
            <a:r>
              <a:rPr lang="de-DE" dirty="0">
                <a:hlinkClick r:id="rId2"/>
              </a:rPr>
              <a:t>https://www.hwk-duesseldorf.de/31,0,jobboardoffersearch.html</a:t>
            </a:r>
            <a:endParaRPr lang="de-DE" dirty="0"/>
          </a:p>
          <a:p>
            <a:endParaRPr lang="de-DE" dirty="0"/>
          </a:p>
        </p:txBody>
      </p:sp>
      <p:sp>
        <p:nvSpPr>
          <p:cNvPr id="7" name="Inhaltsplatzhalter 6">
            <a:extLst>
              <a:ext uri="{FF2B5EF4-FFF2-40B4-BE49-F238E27FC236}">
                <a16:creationId xmlns:a16="http://schemas.microsoft.com/office/drawing/2014/main" id="{C74338A2-35DD-ABEC-4E9B-652C35D30967}"/>
              </a:ext>
            </a:extLst>
          </p:cNvPr>
          <p:cNvSpPr>
            <a:spLocks noGrp="1"/>
          </p:cNvSpPr>
          <p:nvPr>
            <p:ph idx="18"/>
          </p:nvPr>
        </p:nvSpPr>
        <p:spPr/>
        <p:txBody>
          <a:bodyPr/>
          <a:lstStyle/>
          <a:p>
            <a:r>
              <a:rPr lang="de-DE" dirty="0">
                <a:hlinkClick r:id="rId3"/>
              </a:rPr>
              <a:t>https://www.ihk-lehrstellenboerse.de/</a:t>
            </a:r>
            <a:endParaRPr lang="de-DE" dirty="0"/>
          </a:p>
          <a:p>
            <a:endParaRPr lang="de-DE" dirty="0"/>
          </a:p>
        </p:txBody>
      </p:sp>
      <p:sp>
        <p:nvSpPr>
          <p:cNvPr id="8" name="Inhaltsplatzhalter 7">
            <a:extLst>
              <a:ext uri="{FF2B5EF4-FFF2-40B4-BE49-F238E27FC236}">
                <a16:creationId xmlns:a16="http://schemas.microsoft.com/office/drawing/2014/main" id="{C8237265-EDA5-7EE2-76E2-2AD459B09AD8}"/>
              </a:ext>
            </a:extLst>
          </p:cNvPr>
          <p:cNvSpPr>
            <a:spLocks noGrp="1"/>
          </p:cNvSpPr>
          <p:nvPr>
            <p:ph idx="19"/>
          </p:nvPr>
        </p:nvSpPr>
        <p:spPr/>
        <p:txBody>
          <a:bodyPr/>
          <a:lstStyle/>
          <a:p>
            <a:pPr marL="0" indent="0">
              <a:buNone/>
            </a:pPr>
            <a:r>
              <a:rPr lang="de-DE" dirty="0">
                <a:hlinkClick r:id="rId4"/>
              </a:rPr>
              <a:t>https://startenstattwarten.info</a:t>
            </a:r>
            <a:endParaRPr lang="de-DE" dirty="0"/>
          </a:p>
          <a:p>
            <a:pPr marL="0" indent="0">
              <a:buNone/>
            </a:pPr>
            <a:endParaRPr lang="de-DE" dirty="0"/>
          </a:p>
          <a:p>
            <a:r>
              <a:rPr lang="de-DE" dirty="0">
                <a:solidFill>
                  <a:srgbClr val="26338A"/>
                </a:solidFill>
              </a:rPr>
              <a:t>Ausbildungsplätze in Industrie, Handel und Handwerk</a:t>
            </a:r>
          </a:p>
          <a:p>
            <a:r>
              <a:rPr lang="de-DE" dirty="0">
                <a:solidFill>
                  <a:srgbClr val="26338A"/>
                </a:solidFill>
              </a:rPr>
              <a:t>WhatsApp für eine Kontaktaufnahme unter</a:t>
            </a:r>
            <a:br>
              <a:rPr lang="de-DE" dirty="0">
                <a:solidFill>
                  <a:srgbClr val="26338A"/>
                </a:solidFill>
              </a:rPr>
            </a:br>
            <a:r>
              <a:rPr lang="de-DE" dirty="0">
                <a:solidFill>
                  <a:srgbClr val="26338A"/>
                </a:solidFill>
              </a:rPr>
              <a:t>4915111355719</a:t>
            </a:r>
          </a:p>
          <a:p>
            <a:r>
              <a:rPr lang="de-DE" dirty="0">
                <a:solidFill>
                  <a:srgbClr val="26338A"/>
                </a:solidFill>
              </a:rPr>
              <a:t>Ausbildungsplatzbörse</a:t>
            </a:r>
          </a:p>
        </p:txBody>
      </p:sp>
    </p:spTree>
    <p:extLst>
      <p:ext uri="{BB962C8B-B14F-4D97-AF65-F5344CB8AC3E}">
        <p14:creationId xmlns:p14="http://schemas.microsoft.com/office/powerpoint/2010/main" val="1363537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Inhaltsplatzhalter 14">
            <a:extLst>
              <a:ext uri="{FF2B5EF4-FFF2-40B4-BE49-F238E27FC236}">
                <a16:creationId xmlns:a16="http://schemas.microsoft.com/office/drawing/2014/main" id="{AD7C37BD-4DF0-79D5-0427-ACB6D6DD0C9B}"/>
              </a:ext>
            </a:extLst>
          </p:cNvPr>
          <p:cNvSpPr>
            <a:spLocks noGrp="1"/>
          </p:cNvSpPr>
          <p:nvPr>
            <p:ph sz="half" idx="1"/>
          </p:nvPr>
        </p:nvSpPr>
        <p:spPr/>
        <p:txBody>
          <a:bodyPr/>
          <a:lstStyle/>
          <a:p>
            <a:pPr marL="0" indent="0">
              <a:buNone/>
            </a:pPr>
            <a:r>
              <a:rPr lang="de-DE" b="0" dirty="0"/>
              <a:t>Zur Zielgruppe gehören Jugendliche mit einem sonderpädagogischem Unterstützungsbedarf in </a:t>
            </a:r>
          </a:p>
          <a:p>
            <a:r>
              <a:rPr lang="de-DE" b="0" dirty="0"/>
              <a:t>Geistige Entwicklung (GG) </a:t>
            </a:r>
          </a:p>
          <a:p>
            <a:r>
              <a:rPr lang="de-DE" b="0" dirty="0"/>
              <a:t>Hören und Kommunikation (</a:t>
            </a:r>
            <a:r>
              <a:rPr lang="de-DE" b="0" dirty="0" err="1"/>
              <a:t>HuK</a:t>
            </a:r>
            <a:r>
              <a:rPr lang="de-DE" b="0" dirty="0"/>
              <a:t>)</a:t>
            </a:r>
          </a:p>
          <a:p>
            <a:r>
              <a:rPr lang="de-DE" b="0" dirty="0"/>
              <a:t>Körperliche und motorische Entwicklung (KME)</a:t>
            </a:r>
          </a:p>
          <a:p>
            <a:r>
              <a:rPr lang="de-DE" b="0" dirty="0"/>
              <a:t>Sehen (SE)</a:t>
            </a:r>
          </a:p>
          <a:p>
            <a:r>
              <a:rPr lang="de-DE" b="0" dirty="0"/>
              <a:t>Sprache (SQ)</a:t>
            </a:r>
          </a:p>
          <a:p>
            <a:r>
              <a:rPr lang="de-DE" b="0" dirty="0"/>
              <a:t>und/oder mit anerkannter Schwerbehinderungen </a:t>
            </a:r>
          </a:p>
          <a:p>
            <a:r>
              <a:rPr lang="de-DE" b="0" dirty="0"/>
              <a:t>oder mit Autismus-Spektrum-Störungen</a:t>
            </a:r>
          </a:p>
        </p:txBody>
      </p:sp>
      <p:sp>
        <p:nvSpPr>
          <p:cNvPr id="16" name="Inhaltsplatzhalter 15">
            <a:extLst>
              <a:ext uri="{FF2B5EF4-FFF2-40B4-BE49-F238E27FC236}">
                <a16:creationId xmlns:a16="http://schemas.microsoft.com/office/drawing/2014/main" id="{9DB1734C-C5C4-D309-7633-0E15E472C9F8}"/>
              </a:ext>
            </a:extLst>
          </p:cNvPr>
          <p:cNvSpPr>
            <a:spLocks noGrp="1"/>
          </p:cNvSpPr>
          <p:nvPr>
            <p:ph sz="half" idx="2"/>
          </p:nvPr>
        </p:nvSpPr>
        <p:spPr>
          <a:xfrm>
            <a:off x="6321177" y="1662904"/>
            <a:ext cx="5373583" cy="4551284"/>
          </a:xfrm>
        </p:spPr>
        <p:txBody>
          <a:bodyPr>
            <a:normAutofit lnSpcReduction="10000"/>
          </a:bodyPr>
          <a:lstStyle/>
          <a:p>
            <a:pPr marL="0" indent="0">
              <a:buNone/>
            </a:pPr>
            <a:r>
              <a:rPr lang="de-DE" dirty="0" err="1"/>
              <a:t>KAoA</a:t>
            </a:r>
            <a:r>
              <a:rPr lang="de-DE" dirty="0"/>
              <a:t>-STAR</a:t>
            </a:r>
          </a:p>
          <a:p>
            <a:pPr marL="0" indent="0">
              <a:buNone/>
            </a:pPr>
            <a:endParaRPr lang="de-DE" dirty="0"/>
          </a:p>
          <a:p>
            <a:pPr marL="0" indent="0">
              <a:buNone/>
            </a:pPr>
            <a:r>
              <a:rPr lang="de-DE" b="0" dirty="0"/>
              <a:t>In der Inklusion entscheiden Schule Eltern im 2. Halbjahr der 7. Klasse gemeinsam, ob das Kind an den Standardelementen nach Regel-</a:t>
            </a:r>
            <a:r>
              <a:rPr lang="de-DE" b="0" dirty="0" err="1"/>
              <a:t>KAoA</a:t>
            </a:r>
            <a:r>
              <a:rPr lang="de-DE" b="0" dirty="0"/>
              <a:t> oder </a:t>
            </a:r>
            <a:r>
              <a:rPr lang="de-DE" b="0" dirty="0" err="1"/>
              <a:t>KAoA</a:t>
            </a:r>
            <a:r>
              <a:rPr lang="de-DE" b="0" dirty="0"/>
              <a:t>-STAR teilnimmt. Ein einmaliger Wechsel zwischen beiden Systemen ist möglich.</a:t>
            </a:r>
          </a:p>
          <a:p>
            <a:pPr marL="0" indent="0">
              <a:buNone/>
            </a:pPr>
            <a:r>
              <a:rPr lang="de-DE" b="0" dirty="0"/>
              <a:t>Die Schulamtskoordination schreibt die Schulen zeitig an und lädt zu einer Informationsveranstaltung für Lehrkräfte und Eltern ein.</a:t>
            </a:r>
          </a:p>
          <a:p>
            <a:pPr marL="0" indent="0">
              <a:buNone/>
            </a:pPr>
            <a:r>
              <a:rPr lang="de-DE" b="0" dirty="0"/>
              <a:t>Nähere Informationen über das </a:t>
            </a:r>
            <a:r>
              <a:rPr lang="de-DE" b="0" dirty="0" err="1"/>
              <a:t>padlet</a:t>
            </a:r>
            <a:r>
              <a:rPr lang="de-DE" b="0" dirty="0"/>
              <a:t>:</a:t>
            </a:r>
          </a:p>
          <a:p>
            <a:pPr marL="0" indent="0">
              <a:buNone/>
            </a:pPr>
            <a:r>
              <a:rPr lang="de-DE" dirty="0">
                <a:hlinkClick r:id="rId2"/>
              </a:rPr>
              <a:t>https://padlet.com/kaoadus/gle2x09z786jkdfe</a:t>
            </a:r>
            <a:endParaRPr lang="de-DE" dirty="0"/>
          </a:p>
          <a:p>
            <a:pPr marL="0" indent="0">
              <a:buNone/>
            </a:pPr>
            <a:endParaRPr lang="de-DE" dirty="0"/>
          </a:p>
        </p:txBody>
      </p:sp>
      <p:sp>
        <p:nvSpPr>
          <p:cNvPr id="14" name="Titel 13">
            <a:extLst>
              <a:ext uri="{FF2B5EF4-FFF2-40B4-BE49-F238E27FC236}">
                <a16:creationId xmlns:a16="http://schemas.microsoft.com/office/drawing/2014/main" id="{53E59FE4-17DE-49A2-3418-775B1282B173}"/>
              </a:ext>
            </a:extLst>
          </p:cNvPr>
          <p:cNvSpPr>
            <a:spLocks noGrp="1"/>
          </p:cNvSpPr>
          <p:nvPr>
            <p:ph type="title"/>
          </p:nvPr>
        </p:nvSpPr>
        <p:spPr/>
        <p:txBody>
          <a:bodyPr/>
          <a:lstStyle/>
          <a:p>
            <a:r>
              <a:rPr lang="de-DE" dirty="0"/>
              <a:t>Schüler*innen mit anerkanntem Förderbedarf</a:t>
            </a:r>
          </a:p>
        </p:txBody>
      </p:sp>
    </p:spTree>
    <p:extLst>
      <p:ext uri="{BB962C8B-B14F-4D97-AF65-F5344CB8AC3E}">
        <p14:creationId xmlns:p14="http://schemas.microsoft.com/office/powerpoint/2010/main" val="3359268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AD93E623-602A-B774-42D4-E4953B8234C0}"/>
              </a:ext>
            </a:extLst>
          </p:cNvPr>
          <p:cNvSpPr>
            <a:spLocks noGrp="1"/>
          </p:cNvSpPr>
          <p:nvPr>
            <p:ph sz="half" idx="13"/>
          </p:nvPr>
        </p:nvSpPr>
        <p:spPr>
          <a:xfrm>
            <a:off x="782855" y="1899528"/>
            <a:ext cx="2826190" cy="672568"/>
          </a:xfrm>
        </p:spPr>
        <p:txBody>
          <a:bodyPr/>
          <a:lstStyle/>
          <a:p>
            <a:r>
              <a:rPr lang="de-DE" dirty="0">
                <a:solidFill>
                  <a:srgbClr val="26338A"/>
                </a:solidFill>
              </a:rPr>
              <a:t>Reha-Beratung der Agentur für Arbeit</a:t>
            </a:r>
          </a:p>
        </p:txBody>
      </p:sp>
      <p:sp>
        <p:nvSpPr>
          <p:cNvPr id="3" name="Inhaltsplatzhalter 2">
            <a:extLst>
              <a:ext uri="{FF2B5EF4-FFF2-40B4-BE49-F238E27FC236}">
                <a16:creationId xmlns:a16="http://schemas.microsoft.com/office/drawing/2014/main" id="{62D0B9B1-CAAE-CA6B-BB7A-27843A35452F}"/>
              </a:ext>
            </a:extLst>
          </p:cNvPr>
          <p:cNvSpPr>
            <a:spLocks noGrp="1"/>
          </p:cNvSpPr>
          <p:nvPr>
            <p:ph sz="half" idx="15"/>
          </p:nvPr>
        </p:nvSpPr>
        <p:spPr>
          <a:xfrm>
            <a:off x="8504737" y="4044615"/>
            <a:ext cx="2826190" cy="672568"/>
          </a:xfrm>
        </p:spPr>
        <p:txBody>
          <a:bodyPr/>
          <a:lstStyle/>
          <a:p>
            <a:r>
              <a:rPr lang="de-DE" dirty="0">
                <a:solidFill>
                  <a:srgbClr val="26338A"/>
                </a:solidFill>
              </a:rPr>
              <a:t>IHK Inklusionsberatung</a:t>
            </a:r>
          </a:p>
        </p:txBody>
      </p:sp>
      <p:sp>
        <p:nvSpPr>
          <p:cNvPr id="4" name="Inhaltsplatzhalter 3">
            <a:extLst>
              <a:ext uri="{FF2B5EF4-FFF2-40B4-BE49-F238E27FC236}">
                <a16:creationId xmlns:a16="http://schemas.microsoft.com/office/drawing/2014/main" id="{4ECA46B8-58BE-3338-F726-07A426A06AA9}"/>
              </a:ext>
            </a:extLst>
          </p:cNvPr>
          <p:cNvSpPr>
            <a:spLocks noGrp="1"/>
          </p:cNvSpPr>
          <p:nvPr>
            <p:ph sz="half" idx="17"/>
          </p:nvPr>
        </p:nvSpPr>
        <p:spPr/>
        <p:txBody>
          <a:bodyPr/>
          <a:lstStyle/>
          <a:p>
            <a:r>
              <a:rPr lang="de-DE" dirty="0">
                <a:solidFill>
                  <a:srgbClr val="26338A"/>
                </a:solidFill>
              </a:rPr>
              <a:t>HWK Inklusionsberatung</a:t>
            </a:r>
          </a:p>
        </p:txBody>
      </p:sp>
      <p:sp>
        <p:nvSpPr>
          <p:cNvPr id="5" name="Titel 4">
            <a:extLst>
              <a:ext uri="{FF2B5EF4-FFF2-40B4-BE49-F238E27FC236}">
                <a16:creationId xmlns:a16="http://schemas.microsoft.com/office/drawing/2014/main" id="{ECE69FA8-23C2-7D93-BC48-79ED31E176FA}"/>
              </a:ext>
            </a:extLst>
          </p:cNvPr>
          <p:cNvSpPr>
            <a:spLocks noGrp="1"/>
          </p:cNvSpPr>
          <p:nvPr>
            <p:ph type="title"/>
          </p:nvPr>
        </p:nvSpPr>
        <p:spPr/>
        <p:txBody>
          <a:bodyPr>
            <a:normAutofit fontScale="90000"/>
          </a:bodyPr>
          <a:lstStyle/>
          <a:p>
            <a:r>
              <a:rPr lang="de-DE" dirty="0"/>
              <a:t>Schüler*innen mit anerkanntem Förderbedarf</a:t>
            </a:r>
            <a:br>
              <a:rPr lang="de-DE" dirty="0"/>
            </a:br>
            <a:br>
              <a:rPr lang="de-DE" dirty="0"/>
            </a:br>
            <a:endParaRPr lang="de-DE" dirty="0"/>
          </a:p>
        </p:txBody>
      </p:sp>
      <p:sp>
        <p:nvSpPr>
          <p:cNvPr id="6" name="Inhaltsplatzhalter 5">
            <a:extLst>
              <a:ext uri="{FF2B5EF4-FFF2-40B4-BE49-F238E27FC236}">
                <a16:creationId xmlns:a16="http://schemas.microsoft.com/office/drawing/2014/main" id="{DF1BAC1B-AB40-461C-9B66-2C3BC6BA2B0D}"/>
              </a:ext>
            </a:extLst>
          </p:cNvPr>
          <p:cNvSpPr>
            <a:spLocks noGrp="1"/>
          </p:cNvSpPr>
          <p:nvPr>
            <p:ph idx="1"/>
          </p:nvPr>
        </p:nvSpPr>
        <p:spPr>
          <a:xfrm>
            <a:off x="8504737" y="2583385"/>
            <a:ext cx="2826190" cy="2938731"/>
          </a:xfrm>
        </p:spPr>
        <p:txBody>
          <a:bodyPr/>
          <a:lstStyle/>
          <a:p>
            <a:pPr marL="0" indent="0">
              <a:buNone/>
            </a:pPr>
            <a:r>
              <a:rPr lang="de-DE" dirty="0">
                <a:hlinkClick r:id="rId2"/>
              </a:rPr>
              <a:t>https://www.hwk-duesseldorf.de/artikel/inklusionsberatung-menschen-mit-behinderungen-im-handwerk-31,1634,7.html</a:t>
            </a:r>
            <a:endParaRPr lang="de-DE" dirty="0"/>
          </a:p>
          <a:p>
            <a:pPr marL="0" indent="0">
              <a:buNone/>
            </a:pPr>
            <a:endParaRPr lang="de-DE" dirty="0"/>
          </a:p>
        </p:txBody>
      </p:sp>
      <p:sp>
        <p:nvSpPr>
          <p:cNvPr id="7" name="Inhaltsplatzhalter 6">
            <a:extLst>
              <a:ext uri="{FF2B5EF4-FFF2-40B4-BE49-F238E27FC236}">
                <a16:creationId xmlns:a16="http://schemas.microsoft.com/office/drawing/2014/main" id="{C74338A2-35DD-ABEC-4E9B-652C35D30967}"/>
              </a:ext>
            </a:extLst>
          </p:cNvPr>
          <p:cNvSpPr>
            <a:spLocks noGrp="1"/>
          </p:cNvSpPr>
          <p:nvPr>
            <p:ph idx="18"/>
          </p:nvPr>
        </p:nvSpPr>
        <p:spPr>
          <a:xfrm>
            <a:off x="8581314" y="4717183"/>
            <a:ext cx="2826190" cy="1199161"/>
          </a:xfrm>
        </p:spPr>
        <p:txBody>
          <a:bodyPr/>
          <a:lstStyle/>
          <a:p>
            <a:pPr marL="0" indent="0">
              <a:buNone/>
            </a:pPr>
            <a:r>
              <a:rPr lang="de-DE" dirty="0">
                <a:hlinkClick r:id="rId3"/>
              </a:rPr>
              <a:t>https://www.ihk.de/duesseldorf/standort/fachkraeftesicherung/inklusionsberatung-3971400</a:t>
            </a:r>
            <a:endParaRPr lang="de-DE" dirty="0"/>
          </a:p>
          <a:p>
            <a:pPr marL="0" indent="0">
              <a:buNone/>
            </a:pPr>
            <a:endParaRPr lang="de-DE" dirty="0">
              <a:solidFill>
                <a:srgbClr val="26338A"/>
              </a:solidFill>
            </a:endParaRPr>
          </a:p>
        </p:txBody>
      </p:sp>
      <p:sp>
        <p:nvSpPr>
          <p:cNvPr id="8" name="Inhaltsplatzhalter 7">
            <a:extLst>
              <a:ext uri="{FF2B5EF4-FFF2-40B4-BE49-F238E27FC236}">
                <a16:creationId xmlns:a16="http://schemas.microsoft.com/office/drawing/2014/main" id="{C8237265-EDA5-7EE2-76E2-2AD459B09AD8}"/>
              </a:ext>
            </a:extLst>
          </p:cNvPr>
          <p:cNvSpPr>
            <a:spLocks noGrp="1"/>
          </p:cNvSpPr>
          <p:nvPr>
            <p:ph idx="19"/>
          </p:nvPr>
        </p:nvSpPr>
        <p:spPr>
          <a:xfrm>
            <a:off x="4755590" y="2911533"/>
            <a:ext cx="2826190" cy="2938731"/>
          </a:xfrm>
        </p:spPr>
        <p:txBody>
          <a:bodyPr>
            <a:normAutofit/>
          </a:bodyPr>
          <a:lstStyle/>
          <a:p>
            <a:pPr marL="0" indent="0">
              <a:buNone/>
            </a:pPr>
            <a:r>
              <a:rPr lang="de-DE" dirty="0">
                <a:solidFill>
                  <a:srgbClr val="26338A"/>
                </a:solidFill>
              </a:rPr>
              <a:t>IFD Integrationsfachdienst</a:t>
            </a:r>
          </a:p>
          <a:p>
            <a:pPr marL="0" indent="0">
              <a:buNone/>
            </a:pPr>
            <a:r>
              <a:rPr lang="de-DE" dirty="0">
                <a:solidFill>
                  <a:srgbClr val="26338A"/>
                </a:solidFill>
              </a:rPr>
              <a:t>Tel. 0211.5380250</a:t>
            </a:r>
          </a:p>
          <a:p>
            <a:pPr marL="0" indent="0">
              <a:buNone/>
            </a:pPr>
            <a:r>
              <a:rPr lang="de-DE" dirty="0">
                <a:solidFill>
                  <a:srgbClr val="26338A"/>
                </a:solidFill>
              </a:rPr>
              <a:t>Mail: info@ifd-duesseldorf.de</a:t>
            </a:r>
          </a:p>
          <a:p>
            <a:endParaRPr lang="de-DE" dirty="0">
              <a:solidFill>
                <a:srgbClr val="26338A"/>
              </a:solidFill>
            </a:endParaRPr>
          </a:p>
          <a:p>
            <a:pPr marL="0" indent="0">
              <a:buNone/>
            </a:pPr>
            <a:r>
              <a:rPr lang="de-DE" dirty="0">
                <a:solidFill>
                  <a:srgbClr val="26338A"/>
                </a:solidFill>
              </a:rPr>
              <a:t>Offene Sprechstunde des IFD:</a:t>
            </a:r>
          </a:p>
          <a:p>
            <a:pPr marL="0" indent="0">
              <a:buNone/>
            </a:pPr>
            <a:r>
              <a:rPr lang="de-DE" dirty="0">
                <a:solidFill>
                  <a:srgbClr val="26338A"/>
                </a:solidFill>
              </a:rPr>
              <a:t>Telefonisch jeden 1. Donnerstag im Monat von 16-18 Uhr</a:t>
            </a:r>
          </a:p>
        </p:txBody>
      </p:sp>
      <p:sp>
        <p:nvSpPr>
          <p:cNvPr id="9" name="Inhaltsplatzhalter 1">
            <a:extLst>
              <a:ext uri="{FF2B5EF4-FFF2-40B4-BE49-F238E27FC236}">
                <a16:creationId xmlns:a16="http://schemas.microsoft.com/office/drawing/2014/main" id="{649514AB-EC2B-2296-7BA7-9BE7A1DD0A52}"/>
              </a:ext>
            </a:extLst>
          </p:cNvPr>
          <p:cNvSpPr txBox="1">
            <a:spLocks/>
          </p:cNvSpPr>
          <p:nvPr/>
        </p:nvSpPr>
        <p:spPr>
          <a:xfrm>
            <a:off x="4682905" y="1888239"/>
            <a:ext cx="2826190" cy="67256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Tx/>
              <a:buNone/>
              <a:tabLst/>
              <a:defRPr sz="2000" b="1"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Tx/>
              <a:buNone/>
              <a:tabLst/>
              <a:defRPr sz="18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Tx/>
              <a:buNone/>
              <a:tabLst/>
              <a:defRPr sz="16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Tx/>
              <a:buNone/>
              <a:defRPr sz="14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a:solidFill>
                  <a:srgbClr val="26338A"/>
                </a:solidFill>
              </a:rPr>
              <a:t>IFD</a:t>
            </a:r>
            <a:endParaRPr lang="de-DE" dirty="0">
              <a:solidFill>
                <a:srgbClr val="26338A"/>
              </a:solidFill>
            </a:endParaRPr>
          </a:p>
        </p:txBody>
      </p:sp>
      <p:sp>
        <p:nvSpPr>
          <p:cNvPr id="10" name="Inhaltsplatzhalter 7">
            <a:extLst>
              <a:ext uri="{FF2B5EF4-FFF2-40B4-BE49-F238E27FC236}">
                <a16:creationId xmlns:a16="http://schemas.microsoft.com/office/drawing/2014/main" id="{49E9F28D-D718-3D51-89F7-36ACBDEDE534}"/>
              </a:ext>
            </a:extLst>
          </p:cNvPr>
          <p:cNvSpPr txBox="1">
            <a:spLocks/>
          </p:cNvSpPr>
          <p:nvPr/>
        </p:nvSpPr>
        <p:spPr>
          <a:xfrm>
            <a:off x="1009899" y="2977613"/>
            <a:ext cx="2826190" cy="2938731"/>
          </a:xfrm>
          <a:prstGeom prst="rect">
            <a:avLst/>
          </a:prstGeom>
        </p:spPr>
        <p:txBody>
          <a:bodyPr vert="horz" lIns="91440" tIns="45720" rIns="91440" bIns="45720" rtlCol="0">
            <a:normAutofit fontScale="92500" lnSpcReduction="10000"/>
          </a:bodyPr>
          <a:lstStyle>
            <a:lvl1pPr marL="285750" indent="-285750" algn="l" defTabSz="914400" rtl="0" eaLnBrk="1" latinLnBrk="0" hangingPunct="1">
              <a:lnSpc>
                <a:spcPct val="90000"/>
              </a:lnSpc>
              <a:spcBef>
                <a:spcPts val="1000"/>
              </a:spcBef>
              <a:buFontTx/>
              <a:buBlip>
                <a:blip r:embed="rId4"/>
              </a:buBlip>
              <a:tabLst/>
              <a:defRPr sz="1600" b="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FontTx/>
              <a:buBlip>
                <a:blip r:embed="rId4"/>
              </a:buBlip>
              <a:tabLst/>
              <a:defRPr sz="1800" kern="1200">
                <a:solidFill>
                  <a:srgbClr val="FFF9F5"/>
                </a:solidFill>
                <a:latin typeface="Arial" panose="020B0604020202020204" pitchFamily="34" charset="0"/>
                <a:ea typeface="+mn-ea"/>
                <a:cs typeface="Arial" panose="020B0604020202020204" pitchFamily="34" charset="0"/>
              </a:defRPr>
            </a:lvl2pPr>
            <a:lvl3pPr marL="1200150" indent="-285750" algn="l" defTabSz="914400" rtl="0" eaLnBrk="1" latinLnBrk="0" hangingPunct="1">
              <a:lnSpc>
                <a:spcPct val="90000"/>
              </a:lnSpc>
              <a:spcBef>
                <a:spcPts val="500"/>
              </a:spcBef>
              <a:buFontTx/>
              <a:buBlip>
                <a:blip r:embed="rId4"/>
              </a:buBlip>
              <a:tabLst/>
              <a:defRPr sz="1600" kern="1200">
                <a:solidFill>
                  <a:srgbClr val="FFF9F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Tx/>
              <a:buBlip>
                <a:blip r:embed="rId4"/>
              </a:buBlip>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de-DE" sz="1700" dirty="0">
                <a:solidFill>
                  <a:srgbClr val="26338A"/>
                </a:solidFill>
              </a:rPr>
              <a:t>Spätestens ab dem vorletzten Schulbesuchsjahr begleiten die Beratungsfachkräfte der Reha-Beratung die Berufsorientierung der Jugendlichen. Termine erfolgen in der Regel über die Schule. Über folgende Adresse können Sie Kontakt aufnehmen: </a:t>
            </a:r>
          </a:p>
          <a:p>
            <a:pPr marL="0" indent="0">
              <a:buFontTx/>
              <a:buNone/>
            </a:pPr>
            <a:r>
              <a:rPr lang="de-DE" dirty="0">
                <a:solidFill>
                  <a:srgbClr val="26338A"/>
                </a:solidFill>
                <a:hlinkClick r:id="rId5"/>
              </a:rPr>
              <a:t>Duesseldorf.261-Reha@arbeitsagentur.de</a:t>
            </a:r>
            <a:r>
              <a:rPr lang="de-DE" dirty="0">
                <a:solidFill>
                  <a:srgbClr val="26338A"/>
                </a:solidFill>
              </a:rPr>
              <a:t> </a:t>
            </a:r>
          </a:p>
        </p:txBody>
      </p:sp>
    </p:spTree>
    <p:extLst>
      <p:ext uri="{BB962C8B-B14F-4D97-AF65-F5344CB8AC3E}">
        <p14:creationId xmlns:p14="http://schemas.microsoft.com/office/powerpoint/2010/main" val="28737240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p:cNvSpPr>
            <a:spLocks noGrp="1"/>
          </p:cNvSpPr>
          <p:nvPr>
            <p:ph sz="half" idx="1"/>
          </p:nvPr>
        </p:nvSpPr>
        <p:spPr/>
        <p:txBody>
          <a:bodyPr>
            <a:normAutofit/>
          </a:bodyPr>
          <a:lstStyle/>
          <a:p>
            <a:pPr marL="0" indent="0">
              <a:buNone/>
            </a:pPr>
            <a:r>
              <a:rPr lang="de-DE" dirty="0">
                <a:hlinkClick r:id="rId2"/>
              </a:rPr>
              <a:t>www.koko-dus.de</a:t>
            </a:r>
            <a:endParaRPr lang="de-DE" dirty="0"/>
          </a:p>
        </p:txBody>
      </p:sp>
      <p:pic>
        <p:nvPicPr>
          <p:cNvPr id="10" name="Inhaltsplatzhalter 6"/>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5946956" y="2329655"/>
            <a:ext cx="5711580" cy="3100685"/>
          </a:xfrm>
          <a:prstGeom prst="rect">
            <a:avLst/>
          </a:prstGeom>
        </p:spPr>
      </p:pic>
      <p:sp>
        <p:nvSpPr>
          <p:cNvPr id="5" name="Titel 4"/>
          <p:cNvSpPr>
            <a:spLocks noGrp="1"/>
          </p:cNvSpPr>
          <p:nvPr>
            <p:ph type="title"/>
          </p:nvPr>
        </p:nvSpPr>
        <p:spPr/>
        <p:txBody>
          <a:bodyPr>
            <a:normAutofit fontScale="90000"/>
          </a:bodyPr>
          <a:lstStyle/>
          <a:p>
            <a:r>
              <a:rPr lang="de-DE" dirty="0"/>
              <a:t>Internetauftritt der Kommunalen Koordinierung Düsseldorf</a:t>
            </a:r>
          </a:p>
        </p:txBody>
      </p:sp>
      <p:sp>
        <p:nvSpPr>
          <p:cNvPr id="9" name="Inhaltsplatzhalter 8"/>
          <p:cNvSpPr>
            <a:spLocks noGrp="1"/>
          </p:cNvSpPr>
          <p:nvPr>
            <p:ph sz="half" idx="4294967295"/>
          </p:nvPr>
        </p:nvSpPr>
        <p:spPr>
          <a:xfrm>
            <a:off x="497239" y="2329655"/>
            <a:ext cx="5364162" cy="3684587"/>
          </a:xfrm>
        </p:spPr>
        <p:txBody>
          <a:bodyPr>
            <a:normAutofit fontScale="92500" lnSpcReduction="10000"/>
          </a:bodyPr>
          <a:lstStyle/>
          <a:p>
            <a:r>
              <a:rPr lang="de-DE" b="0" dirty="0"/>
              <a:t>aktuelle Übersicht über die Standardelemente</a:t>
            </a:r>
          </a:p>
          <a:p>
            <a:r>
              <a:rPr lang="de-DE" b="0" dirty="0"/>
              <a:t>aktueller Terminkalender</a:t>
            </a:r>
          </a:p>
          <a:p>
            <a:r>
              <a:rPr lang="de-DE" b="0" dirty="0"/>
              <a:t>Praxishilfen</a:t>
            </a:r>
          </a:p>
          <a:p>
            <a:r>
              <a:rPr lang="de-DE" b="0" dirty="0"/>
              <a:t>digitale Unterrichtsangebote</a:t>
            </a:r>
          </a:p>
          <a:p>
            <a:r>
              <a:rPr lang="de-DE" b="0" dirty="0"/>
              <a:t>regionale Ansprechpartner*innen</a:t>
            </a:r>
          </a:p>
          <a:p>
            <a:r>
              <a:rPr lang="de-DE" b="0" dirty="0"/>
              <a:t>Infos für Eltern &amp; Schüler*innen</a:t>
            </a:r>
          </a:p>
          <a:p>
            <a:r>
              <a:rPr lang="de-DE" b="0" dirty="0"/>
              <a:t>Kontaktdaten </a:t>
            </a:r>
            <a:br>
              <a:rPr lang="de-DE" b="0" dirty="0"/>
            </a:br>
            <a:r>
              <a:rPr lang="de-DE" b="0" dirty="0"/>
              <a:t>der Kommunalen Koordinierung, </a:t>
            </a:r>
            <a:br>
              <a:rPr lang="de-DE" b="0" dirty="0"/>
            </a:br>
            <a:r>
              <a:rPr lang="de-DE" b="0" dirty="0"/>
              <a:t>der Schulamtskoordination, </a:t>
            </a:r>
            <a:br>
              <a:rPr lang="de-DE" b="0" dirty="0"/>
            </a:br>
            <a:r>
              <a:rPr lang="de-DE" b="0" dirty="0"/>
              <a:t>der Bildungsberatung,</a:t>
            </a:r>
            <a:br>
              <a:rPr lang="de-DE" b="0" dirty="0"/>
            </a:br>
            <a:r>
              <a:rPr lang="de-DE" b="0" dirty="0"/>
              <a:t>des zdi-Netzwerks MINT Düsseldorf</a:t>
            </a:r>
          </a:p>
          <a:p>
            <a:endParaRPr lang="de-DE" dirty="0"/>
          </a:p>
        </p:txBody>
      </p:sp>
    </p:spTree>
    <p:extLst>
      <p:ext uri="{BB962C8B-B14F-4D97-AF65-F5344CB8AC3E}">
        <p14:creationId xmlns:p14="http://schemas.microsoft.com/office/powerpoint/2010/main" val="11724767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a:xfrm>
            <a:off x="838200" y="3431177"/>
            <a:ext cx="9144000" cy="1272585"/>
          </a:xfrm>
        </p:spPr>
        <p:txBody>
          <a:bodyPr>
            <a:normAutofit/>
          </a:bodyPr>
          <a:lstStyle/>
          <a:p>
            <a:r>
              <a:rPr lang="de-DE" dirty="0"/>
              <a:t>Grundlagen </a:t>
            </a:r>
            <a:r>
              <a:rPr lang="de-DE" dirty="0" err="1"/>
              <a:t>KAoA</a:t>
            </a:r>
            <a:endParaRPr lang="de-DE" dirty="0"/>
          </a:p>
        </p:txBody>
      </p:sp>
      <p:sp>
        <p:nvSpPr>
          <p:cNvPr id="6" name="Untertitel 5"/>
          <p:cNvSpPr>
            <a:spLocks noGrp="1"/>
          </p:cNvSpPr>
          <p:nvPr>
            <p:ph type="subTitle" idx="1"/>
          </p:nvPr>
        </p:nvSpPr>
        <p:spPr>
          <a:xfrm>
            <a:off x="838200" y="4935175"/>
            <a:ext cx="9144000" cy="1474333"/>
          </a:xfrm>
        </p:spPr>
        <p:txBody>
          <a:bodyPr>
            <a:normAutofit fontScale="92500" lnSpcReduction="20000"/>
          </a:bodyPr>
          <a:lstStyle/>
          <a:p>
            <a:r>
              <a:rPr lang="de-DE" dirty="0"/>
              <a:t>Bei Fragen: </a:t>
            </a:r>
          </a:p>
          <a:p>
            <a:r>
              <a:rPr lang="de-DE" dirty="0"/>
              <a:t>Schulamtskoordinatorin Ute Scheid</a:t>
            </a:r>
          </a:p>
          <a:p>
            <a:r>
              <a:rPr lang="de-DE" dirty="0">
                <a:hlinkClick r:id="rId2"/>
              </a:rPr>
              <a:t>ute.scheid@duesseldorf.de</a:t>
            </a:r>
            <a:endParaRPr lang="de-DE" dirty="0"/>
          </a:p>
          <a:p>
            <a:r>
              <a:rPr lang="de-DE" dirty="0"/>
              <a:t>Tel. 0211.8921947</a:t>
            </a:r>
          </a:p>
        </p:txBody>
      </p:sp>
      <p:sp>
        <p:nvSpPr>
          <p:cNvPr id="2" name="Textfeld 1">
            <a:extLst>
              <a:ext uri="{FF2B5EF4-FFF2-40B4-BE49-F238E27FC236}">
                <a16:creationId xmlns:a16="http://schemas.microsoft.com/office/drawing/2014/main" id="{3072DAE5-A8E0-2AC7-A21F-06265895E13A}"/>
              </a:ext>
            </a:extLst>
          </p:cNvPr>
          <p:cNvSpPr txBox="1"/>
          <p:nvPr/>
        </p:nvSpPr>
        <p:spPr>
          <a:xfrm>
            <a:off x="5966848" y="5102555"/>
            <a:ext cx="6067586" cy="1015663"/>
          </a:xfrm>
          <a:prstGeom prst="rect">
            <a:avLst/>
          </a:prstGeom>
          <a:noFill/>
        </p:spPr>
        <p:txBody>
          <a:bodyPr wrap="square" rtlCol="0">
            <a:spAutoFit/>
          </a:bodyPr>
          <a:lstStyle/>
          <a:p>
            <a:r>
              <a:rPr lang="de-DE" sz="2200" b="1" dirty="0">
                <a:solidFill>
                  <a:schemeClr val="bg1"/>
                </a:solidFill>
                <a:latin typeface="Arial" panose="020B0604020202020204" pitchFamily="34" charset="0"/>
                <a:cs typeface="Arial" panose="020B0604020202020204" pitchFamily="34" charset="0"/>
              </a:rPr>
              <a:t>Kommunale Koordinierung Düsseldorf</a:t>
            </a:r>
          </a:p>
          <a:p>
            <a:r>
              <a:rPr lang="de-DE" sz="2000" dirty="0">
                <a:latin typeface="Arial" panose="020B0604020202020204" pitchFamily="34" charset="0"/>
                <a:cs typeface="Arial" panose="020B0604020202020204" pitchFamily="34" charset="0"/>
                <a:hlinkClick r:id="rId3"/>
              </a:rPr>
              <a:t>https://www.kommunale-koordinierung.com/kontakt/</a:t>
            </a:r>
            <a:endParaRPr lang="de-DE" sz="2000" dirty="0">
              <a:latin typeface="Arial" panose="020B0604020202020204" pitchFamily="34" charset="0"/>
              <a:cs typeface="Arial" panose="020B0604020202020204" pitchFamily="34" charset="0"/>
            </a:endParaRPr>
          </a:p>
          <a:p>
            <a:endParaRPr lang="de-DE" dirty="0"/>
          </a:p>
        </p:txBody>
      </p:sp>
    </p:spTree>
    <p:extLst>
      <p:ext uri="{BB962C8B-B14F-4D97-AF65-F5344CB8AC3E}">
        <p14:creationId xmlns:p14="http://schemas.microsoft.com/office/powerpoint/2010/main" val="226793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idx="1"/>
          </p:nvPr>
        </p:nvSpPr>
        <p:spPr>
          <a:xfrm>
            <a:off x="489645" y="1239334"/>
            <a:ext cx="11216693" cy="4774906"/>
          </a:xfrm>
        </p:spPr>
        <p:txBody>
          <a:bodyPr>
            <a:normAutofit lnSpcReduction="10000"/>
          </a:bodyPr>
          <a:lstStyle/>
          <a:p>
            <a:r>
              <a:rPr lang="de-DE" b="0" dirty="0"/>
              <a:t>Teil 1</a:t>
            </a:r>
            <a:br>
              <a:rPr lang="de-DE" b="0" dirty="0"/>
            </a:br>
            <a:r>
              <a:rPr lang="de-DE" b="0" dirty="0"/>
              <a:t>Das System von „Kein Abschluss ohne Anschluss“ (</a:t>
            </a:r>
            <a:r>
              <a:rPr lang="de-DE" b="0" dirty="0" err="1"/>
              <a:t>KAoA</a:t>
            </a:r>
            <a:r>
              <a:rPr lang="de-DE" b="0" dirty="0"/>
              <a:t>) </a:t>
            </a:r>
            <a:br>
              <a:rPr lang="de-DE" b="0" dirty="0"/>
            </a:br>
            <a:r>
              <a:rPr lang="de-DE" b="0" dirty="0"/>
              <a:t>Berufswahlkompetenz</a:t>
            </a:r>
          </a:p>
          <a:p>
            <a:r>
              <a:rPr lang="de-DE" b="0" dirty="0"/>
              <a:t>Teil 2</a:t>
            </a:r>
            <a:br>
              <a:rPr lang="de-DE" b="0" dirty="0"/>
            </a:br>
            <a:r>
              <a:rPr lang="de-DE" b="0" dirty="0"/>
              <a:t>Standardelemente in der Sek I unter Berücksichtigung regionaler Bezüge</a:t>
            </a:r>
          </a:p>
          <a:p>
            <a:r>
              <a:rPr lang="de-DE" b="0" dirty="0"/>
              <a:t>Teil 3</a:t>
            </a:r>
            <a:br>
              <a:rPr lang="de-DE" b="0" dirty="0"/>
            </a:br>
            <a:r>
              <a:rPr lang="de-DE" b="0" dirty="0"/>
              <a:t>Anschlussmöglichkeiten nach der Sekundarstufe I</a:t>
            </a:r>
          </a:p>
          <a:p>
            <a:r>
              <a:rPr lang="de-DE" b="0" dirty="0"/>
              <a:t>Teil 4</a:t>
            </a:r>
            <a:br>
              <a:rPr lang="de-DE" b="0" dirty="0"/>
            </a:br>
            <a:r>
              <a:rPr lang="de-DE" b="0" dirty="0"/>
              <a:t>Standardelemente in der Sek II unter Berücksichtigung regionaler Bezüge</a:t>
            </a:r>
          </a:p>
          <a:p>
            <a:r>
              <a:rPr lang="de-DE" dirty="0"/>
              <a:t>Teil 5</a:t>
            </a:r>
            <a:br>
              <a:rPr lang="de-DE" dirty="0"/>
            </a:br>
            <a:r>
              <a:rPr lang="de-DE" dirty="0"/>
              <a:t>Aufgaben der Schule</a:t>
            </a:r>
            <a:br>
              <a:rPr lang="de-DE" dirty="0"/>
            </a:br>
            <a:r>
              <a:rPr lang="de-DE" dirty="0"/>
              <a:t>Innerschulische Koordination</a:t>
            </a:r>
            <a:br>
              <a:rPr lang="de-DE" dirty="0"/>
            </a:br>
            <a:r>
              <a:rPr lang="de-DE" dirty="0"/>
              <a:t>Vernetzung und regionale Partner</a:t>
            </a:r>
          </a:p>
          <a:p>
            <a:r>
              <a:rPr lang="de-DE" b="0" dirty="0"/>
              <a:t>Teil 5</a:t>
            </a:r>
            <a:br>
              <a:rPr lang="de-DE" b="0" dirty="0"/>
            </a:br>
            <a:r>
              <a:rPr lang="de-DE" b="0" dirty="0"/>
              <a:t>Handwerkszeug für </a:t>
            </a:r>
            <a:r>
              <a:rPr lang="de-DE" b="0" dirty="0" err="1"/>
              <a:t>StuBos</a:t>
            </a:r>
            <a:endParaRPr lang="de-DE" b="0" dirty="0"/>
          </a:p>
        </p:txBody>
      </p:sp>
      <p:sp>
        <p:nvSpPr>
          <p:cNvPr id="4" name="Titel 3"/>
          <p:cNvSpPr>
            <a:spLocks noGrp="1"/>
          </p:cNvSpPr>
          <p:nvPr>
            <p:ph type="title"/>
          </p:nvPr>
        </p:nvSpPr>
        <p:spPr/>
        <p:txBody>
          <a:bodyPr/>
          <a:lstStyle/>
          <a:p>
            <a:r>
              <a:rPr lang="de-DE" dirty="0"/>
              <a:t>Inhalt der </a:t>
            </a:r>
            <a:r>
              <a:rPr lang="de-DE" dirty="0" err="1"/>
              <a:t>Powerpoint</a:t>
            </a:r>
            <a:endParaRPr lang="de-DE" dirty="0"/>
          </a:p>
        </p:txBody>
      </p:sp>
    </p:spTree>
    <p:extLst>
      <p:ext uri="{BB962C8B-B14F-4D97-AF65-F5344CB8AC3E}">
        <p14:creationId xmlns:p14="http://schemas.microsoft.com/office/powerpoint/2010/main" val="1132646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7CDCF123-9D3B-F0F5-8E6B-FDBB11FA8FA3}"/>
              </a:ext>
            </a:extLst>
          </p:cNvPr>
          <p:cNvSpPr>
            <a:spLocks noGrp="1"/>
          </p:cNvSpPr>
          <p:nvPr>
            <p:ph idx="1"/>
          </p:nvPr>
        </p:nvSpPr>
        <p:spPr>
          <a:xfrm>
            <a:off x="489645" y="1123626"/>
            <a:ext cx="11216693" cy="4982705"/>
          </a:xfrm>
        </p:spPr>
        <p:txBody>
          <a:bodyPr>
            <a:normAutofit fontScale="47500" lnSpcReduction="20000"/>
          </a:bodyPr>
          <a:lstStyle/>
          <a:p>
            <a:pPr marL="0" indent="0" algn="ctr">
              <a:lnSpc>
                <a:spcPct val="140000"/>
              </a:lnSpc>
              <a:spcBef>
                <a:spcPts val="0"/>
              </a:spcBef>
              <a:buNone/>
              <a:defRPr/>
            </a:pPr>
            <a:r>
              <a:rPr lang="de-DE" sz="3200" kern="0" dirty="0"/>
              <a:t>BASS 12 – 21 Nr. 1</a:t>
            </a:r>
          </a:p>
          <a:p>
            <a:pPr marL="0" indent="0" algn="just">
              <a:lnSpc>
                <a:spcPct val="140000"/>
              </a:lnSpc>
              <a:spcBef>
                <a:spcPts val="0"/>
              </a:spcBef>
              <a:spcAft>
                <a:spcPts val="600"/>
              </a:spcAft>
              <a:buSzPct val="100000"/>
              <a:buNone/>
            </a:pPr>
            <a:r>
              <a:rPr lang="de-DE" sz="3200" b="0" dirty="0">
                <a:latin typeface="Verdana" panose="020B0604030504040204" pitchFamily="34" charset="0"/>
                <a:ea typeface="Verdana" panose="020B0604030504040204" pitchFamily="34" charset="0"/>
                <a:cs typeface="Verdana" panose="020B0604030504040204" pitchFamily="34" charset="0"/>
              </a:rPr>
              <a:t>Ziele, Aufgaben, Organisation</a:t>
            </a:r>
          </a:p>
          <a:p>
            <a:pPr algn="just">
              <a:lnSpc>
                <a:spcPct val="140000"/>
              </a:lnSpc>
            </a:pPr>
            <a:r>
              <a:rPr lang="de-DE" sz="3200" b="0" dirty="0">
                <a:latin typeface="Verdana" panose="020B0604030504040204" pitchFamily="34" charset="0"/>
                <a:ea typeface="Verdana" panose="020B0604030504040204" pitchFamily="34" charset="0"/>
                <a:cs typeface="Verdana" panose="020B0604030504040204" pitchFamily="34" charset="0"/>
              </a:rPr>
              <a:t>Im Rahmen der Beruflichen Orientierung sollen junge Menschen befähigt werden, eigene Entscheidungen im Hinblick auf den Übergang ins Studium oder Erwerbsleben vorzubereiten und selbstverantwortlich zu treffen.</a:t>
            </a:r>
          </a:p>
          <a:p>
            <a:pPr algn="just">
              <a:lnSpc>
                <a:spcPct val="140000"/>
              </a:lnSpc>
            </a:pPr>
            <a:r>
              <a:rPr lang="de-DE" sz="3200" b="0" dirty="0">
                <a:latin typeface="Verdana" panose="020B0604030504040204" pitchFamily="34" charset="0"/>
                <a:ea typeface="Verdana" panose="020B0604030504040204" pitchFamily="34" charset="0"/>
                <a:cs typeface="Verdana" panose="020B0604030504040204" pitchFamily="34" charset="0"/>
              </a:rPr>
              <a:t>…</a:t>
            </a:r>
          </a:p>
          <a:p>
            <a:pPr algn="just">
              <a:lnSpc>
                <a:spcPct val="140000"/>
              </a:lnSpc>
            </a:pPr>
            <a:r>
              <a:rPr lang="de-DE" sz="3200" b="0" dirty="0">
                <a:latin typeface="Verdana" panose="020B0604030504040204" pitchFamily="34" charset="0"/>
                <a:ea typeface="Verdana" panose="020B0604030504040204" pitchFamily="34" charset="0"/>
                <a:cs typeface="Verdana" panose="020B0604030504040204" pitchFamily="34" charset="0"/>
              </a:rPr>
              <a:t>(Die Berufsorientierung) dient dem Ziel, dass die Jugendliche(n) zu reflektierten Ausbildungs- und Studienwahlentscheidungen kommen und realistische Ausbildungsperspektiven zum Anschluss an die Schule entwickeln.</a:t>
            </a:r>
          </a:p>
          <a:p>
            <a:pPr algn="just">
              <a:lnSpc>
                <a:spcPct val="140000"/>
              </a:lnSpc>
            </a:pPr>
            <a:r>
              <a:rPr lang="de-DE" sz="3200" b="0" dirty="0">
                <a:latin typeface="Verdana" panose="020B0604030504040204" pitchFamily="34" charset="0"/>
                <a:ea typeface="Verdana" panose="020B0604030504040204" pitchFamily="34" charset="0"/>
                <a:cs typeface="Verdana" panose="020B0604030504040204" pitchFamily="34" charset="0"/>
              </a:rPr>
              <a:t>…</a:t>
            </a:r>
          </a:p>
          <a:p>
            <a:pPr algn="just">
              <a:lnSpc>
                <a:spcPct val="140000"/>
              </a:lnSpc>
            </a:pPr>
            <a:r>
              <a:rPr lang="de-DE" sz="3200" b="0" dirty="0">
                <a:latin typeface="Verdana" panose="020B0604030504040204" pitchFamily="34" charset="0"/>
                <a:ea typeface="Verdana" panose="020B0604030504040204" pitchFamily="34" charset="0"/>
                <a:cs typeface="Verdana" panose="020B0604030504040204" pitchFamily="34" charset="0"/>
              </a:rPr>
              <a:t>Die Berufliche Orientierung ist eine gemeinsame Aufgabe von Schule und Berufsberatung der Agenturen für Arbeit, die in der gemeinsamen Rahmen-vereinbarung vom 17.09.2007 dokumentiert wird. In Fragen der Studien-orientierung sind die Studienberatungen der Hochschulen vorrangig einzubeziehen. Berufliche Orientierung wird in enger Abstimmung mit allen Partnern, neben den genannten insbesondere auch der örtlichen Wirtschaft und ihren Organisationen, den Trägern der Jugendhilfe, den Arbeitnehmerorganisationen und weiteren Partnern durchgeführt (§ 5 SchulG -BASS1-1).</a:t>
            </a:r>
          </a:p>
          <a:p>
            <a:endParaRPr lang="de-DE" dirty="0"/>
          </a:p>
        </p:txBody>
      </p:sp>
      <p:sp>
        <p:nvSpPr>
          <p:cNvPr id="3" name="Titel 2">
            <a:extLst>
              <a:ext uri="{FF2B5EF4-FFF2-40B4-BE49-F238E27FC236}">
                <a16:creationId xmlns:a16="http://schemas.microsoft.com/office/drawing/2014/main" id="{44BCC206-C4CD-C8CF-EC07-AEABE07B9362}"/>
              </a:ext>
            </a:extLst>
          </p:cNvPr>
          <p:cNvSpPr>
            <a:spLocks noGrp="1"/>
          </p:cNvSpPr>
          <p:nvPr>
            <p:ph type="title"/>
          </p:nvPr>
        </p:nvSpPr>
        <p:spPr/>
        <p:txBody>
          <a:bodyPr/>
          <a:lstStyle/>
          <a:p>
            <a:r>
              <a:rPr lang="de-DE" dirty="0"/>
              <a:t>Grundlagen für die schulische Umsetzung</a:t>
            </a:r>
          </a:p>
        </p:txBody>
      </p:sp>
    </p:spTree>
    <p:extLst>
      <p:ext uri="{BB962C8B-B14F-4D97-AF65-F5344CB8AC3E}">
        <p14:creationId xmlns:p14="http://schemas.microsoft.com/office/powerpoint/2010/main" val="903640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solidFill>
                  <a:srgbClr val="27338B"/>
                </a:solidFill>
              </a:rPr>
              <a:t>BASS 12-21 Nr. 1 Berufliche Orientierung </a:t>
            </a:r>
            <a:br>
              <a:rPr lang="de-DE" dirty="0">
                <a:solidFill>
                  <a:srgbClr val="27338B"/>
                </a:solidFill>
              </a:rPr>
            </a:br>
            <a:r>
              <a:rPr lang="de-DE" dirty="0">
                <a:solidFill>
                  <a:srgbClr val="27338B"/>
                </a:solidFill>
              </a:rPr>
              <a:t>(Ausbildungs- und Studienorientierung)</a:t>
            </a:r>
            <a:br>
              <a:rPr lang="de-DE" dirty="0">
                <a:solidFill>
                  <a:srgbClr val="27338B"/>
                </a:solidFill>
              </a:rPr>
            </a:br>
            <a:endParaRPr lang="de-DE" dirty="0"/>
          </a:p>
        </p:txBody>
      </p:sp>
      <p:sp>
        <p:nvSpPr>
          <p:cNvPr id="3" name="Inhaltsplatzhalter 2"/>
          <p:cNvSpPr>
            <a:spLocks noGrp="1"/>
          </p:cNvSpPr>
          <p:nvPr>
            <p:ph idx="1"/>
          </p:nvPr>
        </p:nvSpPr>
        <p:spPr>
          <a:xfrm>
            <a:off x="489645" y="1419497"/>
            <a:ext cx="11216693" cy="4594743"/>
          </a:xfrm>
        </p:spPr>
        <p:txBody>
          <a:bodyPr>
            <a:normAutofit/>
          </a:bodyPr>
          <a:lstStyle/>
          <a:p>
            <a:r>
              <a:rPr lang="de-DE" sz="1700" b="0" dirty="0"/>
              <a:t>Die innerschulische Koordination aller Maßnahmen zur Beruflichen Orientierung wird von der Schulleiterin oder dem Schulleiter verantwortet. </a:t>
            </a:r>
          </a:p>
          <a:p>
            <a:r>
              <a:rPr lang="de-DE" sz="1700" b="0" dirty="0"/>
              <a:t>Sie oder er benennt eine Koordinatorin oder einen Koordinator für die Berufliche Orientierung (im Folgenden als </a:t>
            </a:r>
            <a:r>
              <a:rPr lang="de-DE" sz="1700" b="0" dirty="0" err="1"/>
              <a:t>StuBo</a:t>
            </a:r>
            <a:r>
              <a:rPr lang="de-DE" sz="1700" b="0" dirty="0"/>
              <a:t> bezeichnet) als Ansprechperson für dieses Themenfeld nach innen und außen sowie als Initiatorin oder Initiator für die Ausbildungs- und Studienwahlprozesse der Schule. Im Benehmen mit der Lehrerkonferenz kann diese Aufgabe von der Schulleiterin oder dem Schulleiter einer Lehrkraft oder einem Team übertragen.</a:t>
            </a:r>
          </a:p>
          <a:p>
            <a:r>
              <a:rPr lang="de-DE" sz="1700" b="0" dirty="0"/>
              <a:t>Die Koordinatorinnen oder Koordinatoren für die Berufliche Orientierung wirken dabei mit, die Ausbildungs- bzw. Studienorientierung in der Schule dauerhaft zu verankern, damit in der Sekundarstufe I ab der Jahrgangsstufe 8 die vier Phasen der Beruflichen Orientierung […] umgesetzt werden. </a:t>
            </a:r>
          </a:p>
          <a:p>
            <a:r>
              <a:rPr lang="de-DE" sz="1700" b="0" dirty="0"/>
              <a:t>In der Sekundarstufe II sind diese Stände der individuellen Beruflichen Orientierung aufzugreifen und […] zu einer abschließenden konkretisierten Übergangsgestaltung zu begleiten.</a:t>
            </a:r>
          </a:p>
          <a:p>
            <a:r>
              <a:rPr lang="de-DE" sz="1700" b="0" dirty="0"/>
              <a:t>Die Umsetzung erfolgt unter verbindlicher Mitwirkung des </a:t>
            </a:r>
            <a:r>
              <a:rPr lang="de-DE" sz="1700" b="0" dirty="0" err="1"/>
              <a:t>StuBo</a:t>
            </a:r>
            <a:r>
              <a:rPr lang="de-DE" sz="1700" b="0" dirty="0"/>
              <a:t>-Teams oder der </a:t>
            </a:r>
            <a:r>
              <a:rPr lang="de-DE" sz="1700" b="0" dirty="0" err="1"/>
              <a:t>StuBo</a:t>
            </a:r>
            <a:r>
              <a:rPr lang="de-DE" sz="1700" b="0" dirty="0"/>
              <a:t>-Lehrkraft und ist durch ein zu erstellendes Curriculum der Beruflichen Orientierung unterfüttert, welches die Prozessstruktur, die Jahresplanung und die Koordination der in den Standardelementen enthaltenen Maßnahmen einschließt.</a:t>
            </a:r>
          </a:p>
          <a:p>
            <a:endParaRPr lang="de-DE" sz="1700" b="0" dirty="0"/>
          </a:p>
        </p:txBody>
      </p:sp>
    </p:spTree>
    <p:extLst>
      <p:ext uri="{BB962C8B-B14F-4D97-AF65-F5344CB8AC3E}">
        <p14:creationId xmlns:p14="http://schemas.microsoft.com/office/powerpoint/2010/main" val="1200218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5C8519CD-FBE9-868F-EB84-77240B3D0174}"/>
              </a:ext>
            </a:extLst>
          </p:cNvPr>
          <p:cNvSpPr>
            <a:spLocks noGrp="1"/>
          </p:cNvSpPr>
          <p:nvPr>
            <p:ph type="title"/>
          </p:nvPr>
        </p:nvSpPr>
        <p:spPr/>
        <p:txBody>
          <a:bodyPr/>
          <a:lstStyle/>
          <a:p>
            <a:r>
              <a:rPr lang="de-DE" dirty="0"/>
              <a:t>Grundlagen für die schulische Umsetzung</a:t>
            </a:r>
          </a:p>
        </p:txBody>
      </p:sp>
      <p:sp>
        <p:nvSpPr>
          <p:cNvPr id="5" name="Textplatzhalter 4">
            <a:extLst>
              <a:ext uri="{FF2B5EF4-FFF2-40B4-BE49-F238E27FC236}">
                <a16:creationId xmlns:a16="http://schemas.microsoft.com/office/drawing/2014/main" id="{892859DB-037A-BF6F-E63C-1C4729CC47C0}"/>
              </a:ext>
            </a:extLst>
          </p:cNvPr>
          <p:cNvSpPr>
            <a:spLocks noGrp="1"/>
          </p:cNvSpPr>
          <p:nvPr>
            <p:ph type="body" idx="1"/>
          </p:nvPr>
        </p:nvSpPr>
        <p:spPr/>
        <p:txBody>
          <a:bodyPr>
            <a:normAutofit lnSpcReduction="10000"/>
          </a:bodyPr>
          <a:lstStyle/>
          <a:p>
            <a:r>
              <a:rPr lang="de-DE" sz="2400" b="1" dirty="0">
                <a:solidFill>
                  <a:srgbClr val="26338A"/>
                </a:solidFill>
                <a:ea typeface="Verdana" panose="020B0604030504040204" pitchFamily="34" charset="0"/>
              </a:rPr>
              <a:t>APO </a:t>
            </a:r>
            <a:r>
              <a:rPr lang="de-DE" sz="2400" b="1" dirty="0" err="1">
                <a:solidFill>
                  <a:srgbClr val="26338A"/>
                </a:solidFill>
                <a:ea typeface="Verdana" panose="020B0604030504040204" pitchFamily="34" charset="0"/>
              </a:rPr>
              <a:t>GOSt</a:t>
            </a:r>
            <a:endParaRPr lang="de-DE" dirty="0"/>
          </a:p>
        </p:txBody>
      </p:sp>
      <p:sp>
        <p:nvSpPr>
          <p:cNvPr id="6" name="Inhaltsplatzhalter 5">
            <a:extLst>
              <a:ext uri="{FF2B5EF4-FFF2-40B4-BE49-F238E27FC236}">
                <a16:creationId xmlns:a16="http://schemas.microsoft.com/office/drawing/2014/main" id="{02CE0888-8952-F378-BB21-A399AB378EAE}"/>
              </a:ext>
            </a:extLst>
          </p:cNvPr>
          <p:cNvSpPr>
            <a:spLocks noGrp="1"/>
          </p:cNvSpPr>
          <p:nvPr>
            <p:ph sz="half" idx="2"/>
          </p:nvPr>
        </p:nvSpPr>
        <p:spPr>
          <a:xfrm>
            <a:off x="489645" y="2529056"/>
            <a:ext cx="5365439" cy="3684588"/>
          </a:xfrm>
        </p:spPr>
        <p:txBody>
          <a:bodyPr/>
          <a:lstStyle/>
          <a:p>
            <a:pPr marL="457200" indent="-457200">
              <a:spcAft>
                <a:spcPts val="600"/>
              </a:spcAft>
              <a:buSzPct val="100000"/>
              <a:buAutoNum type="arabicPeriod"/>
            </a:pPr>
            <a:r>
              <a:rPr lang="de-DE" sz="2000" dirty="0">
                <a:solidFill>
                  <a:srgbClr val="26338A"/>
                </a:solidFill>
                <a:ea typeface="Verdana" panose="020B0604030504040204" pitchFamily="34" charset="0"/>
              </a:rPr>
              <a:t>Abschnitt Allgemeine Bestimmungen</a:t>
            </a:r>
          </a:p>
          <a:p>
            <a:pPr lvl="1">
              <a:spcAft>
                <a:spcPts val="600"/>
              </a:spcAft>
              <a:buSzPct val="100000"/>
            </a:pPr>
            <a:r>
              <a:rPr lang="de-DE" sz="2000" dirty="0">
                <a:solidFill>
                  <a:srgbClr val="26338A"/>
                </a:solidFill>
                <a:ea typeface="Verdana" panose="020B0604030504040204" pitchFamily="34" charset="0"/>
              </a:rPr>
              <a:t>§1 Geltungsbereich, Ziele und Gliederung des Bildungsgangs</a:t>
            </a:r>
          </a:p>
          <a:p>
            <a:pPr>
              <a:spcAft>
                <a:spcPts val="600"/>
              </a:spcAft>
              <a:buSzPct val="100000"/>
            </a:pPr>
            <a:r>
              <a:rPr lang="de-DE" sz="2000" dirty="0">
                <a:solidFill>
                  <a:srgbClr val="26338A"/>
                </a:solidFill>
                <a:ea typeface="Verdana" panose="020B0604030504040204" pitchFamily="34" charset="0"/>
              </a:rPr>
              <a:t>(2) […] Individuelle Schwerpunktsetzung und vertiefte allgemeine Bildung führen auf der Grundlage eines </a:t>
            </a:r>
            <a:r>
              <a:rPr lang="de-DE" sz="2000" dirty="0" err="1">
                <a:solidFill>
                  <a:srgbClr val="26338A"/>
                </a:solidFill>
                <a:ea typeface="Verdana" panose="020B0604030504040204" pitchFamily="34" charset="0"/>
              </a:rPr>
              <a:t>wissenschaftspropä-deutischen</a:t>
            </a:r>
            <a:r>
              <a:rPr lang="de-DE" sz="2000" dirty="0">
                <a:solidFill>
                  <a:srgbClr val="26338A"/>
                </a:solidFill>
                <a:ea typeface="Verdana" panose="020B0604030504040204" pitchFamily="34" charset="0"/>
              </a:rPr>
              <a:t> Unterrichts zur allgemeinen Studierfähigkeit und bereiten auf die Berufs- und Arbeitswelt vor.  </a:t>
            </a:r>
          </a:p>
          <a:p>
            <a:endParaRPr lang="de-DE" dirty="0"/>
          </a:p>
        </p:txBody>
      </p:sp>
      <p:pic>
        <p:nvPicPr>
          <p:cNvPr id="9" name="Picture 2">
            <a:extLst>
              <a:ext uri="{FF2B5EF4-FFF2-40B4-BE49-F238E27FC236}">
                <a16:creationId xmlns:a16="http://schemas.microsoft.com/office/drawing/2014/main" id="{BE725BED-0A4C-E74B-0A0C-66D25C4AB651}"/>
              </a:ext>
            </a:extLst>
          </p:cNvPr>
          <p:cNvPicPr>
            <a:picLocks noGrp="1" noChangeAspect="1" noChangeArrowheads="1"/>
          </p:cNvPicPr>
          <p:nvPr>
            <p:ph sz="half" idx="11"/>
          </p:nvPr>
        </p:nvPicPr>
        <p:blipFill>
          <a:blip r:embed="rId2" cstate="email">
            <a:extLst>
              <a:ext uri="{28A0092B-C50C-407E-A947-70E740481C1C}">
                <a14:useLocalDpi xmlns:a14="http://schemas.microsoft.com/office/drawing/2010/main"/>
              </a:ext>
            </a:extLst>
          </a:blip>
          <a:srcRect/>
          <a:stretch>
            <a:fillRect/>
          </a:stretch>
        </p:blipFill>
        <p:spPr bwMode="auto">
          <a:xfrm>
            <a:off x="6336918" y="2529056"/>
            <a:ext cx="2152950" cy="3067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feld 7">
            <a:extLst>
              <a:ext uri="{FF2B5EF4-FFF2-40B4-BE49-F238E27FC236}">
                <a16:creationId xmlns:a16="http://schemas.microsoft.com/office/drawing/2014/main" id="{EB50A54B-7201-4F29-BEE8-33456404B970}"/>
              </a:ext>
            </a:extLst>
          </p:cNvPr>
          <p:cNvSpPr txBox="1"/>
          <p:nvPr/>
        </p:nvSpPr>
        <p:spPr>
          <a:xfrm>
            <a:off x="7601838" y="1662905"/>
            <a:ext cx="4172151" cy="492443"/>
          </a:xfrm>
          <a:prstGeom prst="rect">
            <a:avLst/>
          </a:prstGeom>
          <a:solidFill>
            <a:srgbClr val="F4FA12">
              <a:alpha val="25000"/>
            </a:srgbClr>
          </a:solidFill>
          <a:ln>
            <a:solidFill>
              <a:srgbClr val="000000"/>
            </a:solidFill>
          </a:ln>
        </p:spPr>
        <p:txBody>
          <a:bodyPr wrap="square" rtlCol="0">
            <a:spAutoFit/>
          </a:bodyPr>
          <a:lstStyle/>
          <a:p>
            <a:r>
              <a:rPr lang="de-DE" sz="1600" dirty="0">
                <a:solidFill>
                  <a:srgbClr val="26338A"/>
                </a:solidFill>
                <a:latin typeface="Arial" panose="020B0604020202020204" pitchFamily="34" charset="0"/>
                <a:cs typeface="Arial" panose="020B0604020202020204" pitchFamily="34" charset="0"/>
              </a:rPr>
              <a:t>Alle Informationen auf der Seite des MSB: </a:t>
            </a:r>
            <a:r>
              <a:rPr lang="de-DE" sz="1000" dirty="0">
                <a:solidFill>
                  <a:srgbClr val="26338A"/>
                </a:solidFill>
                <a:latin typeface="Arial" panose="020B0604020202020204" pitchFamily="34" charset="0"/>
                <a:cs typeface="Arial" panose="020B0604020202020204" pitchFamily="34" charset="0"/>
                <a:hlinkClick r:id="rId3"/>
              </a:rPr>
              <a:t>http://www.berufsorientierung-nrw.de</a:t>
            </a:r>
            <a:r>
              <a:rPr lang="de-DE" sz="1000" dirty="0">
                <a:solidFill>
                  <a:srgbClr val="26338A"/>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79651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kern="0" dirty="0">
                <a:solidFill>
                  <a:srgbClr val="27338B"/>
                </a:solidFill>
                <a:ea typeface="Tahoma" panose="020B0604030504040204" pitchFamily="34" charset="0"/>
              </a:rPr>
              <a:t>Aufgaben und Ziele für die Schule</a:t>
            </a:r>
            <a:br>
              <a:rPr lang="de-DE" kern="0" dirty="0">
                <a:solidFill>
                  <a:srgbClr val="27338B"/>
                </a:solidFill>
                <a:ea typeface="Tahoma" panose="020B0604030504040204" pitchFamily="34" charset="0"/>
              </a:rPr>
            </a:br>
            <a:endParaRPr lang="de-DE" dirty="0"/>
          </a:p>
        </p:txBody>
      </p:sp>
      <p:sp>
        <p:nvSpPr>
          <p:cNvPr id="3" name="Inhaltsplatzhalter 2"/>
          <p:cNvSpPr>
            <a:spLocks noGrp="1"/>
          </p:cNvSpPr>
          <p:nvPr>
            <p:ph idx="1"/>
          </p:nvPr>
        </p:nvSpPr>
        <p:spPr>
          <a:xfrm>
            <a:off x="489645" y="1384664"/>
            <a:ext cx="11216693" cy="3840480"/>
          </a:xfrm>
        </p:spPr>
        <p:txBody>
          <a:bodyPr>
            <a:normAutofit/>
          </a:bodyPr>
          <a:lstStyle/>
          <a:p>
            <a:r>
              <a:rPr lang="de-DE" b="0" dirty="0"/>
              <a:t>Umsetzung einer verbindlichen, inklusiven, kultursensiblen und klischeefreien Beruflichen Orientierung</a:t>
            </a:r>
          </a:p>
          <a:p>
            <a:r>
              <a:rPr lang="de-DE" b="0" dirty="0"/>
              <a:t>Verankerung der Beruflichen Orientierung in jedem Fach-Curriculum</a:t>
            </a:r>
          </a:p>
          <a:p>
            <a:r>
              <a:rPr lang="de-DE" b="0" dirty="0"/>
              <a:t>Vernetzung mit den relevanten Akteuren in der Region</a:t>
            </a:r>
          </a:p>
          <a:p>
            <a:r>
              <a:rPr lang="de-DE" b="0" dirty="0"/>
              <a:t>Systematisierung des Übergangsmanagements in Zusammenarbeit mit der Jugendberufsagentur, Ausbildungsbetrieben, aufnehmenden Schulen, Bildungsträgern und anderen Akteuren mit dem Ziel passgenauen Übergangsgestaltung</a:t>
            </a:r>
          </a:p>
          <a:p>
            <a:r>
              <a:rPr lang="de-DE" b="0" dirty="0"/>
              <a:t>Abstimmung der innerschulischen und außerschulischen  Bausteine der Beruflichen Orientierung zu einer kohärenten Förderkette hin zu einer Entscheidung über den weiteren Weg am Anfang der 10. Jahrgangsstufe</a:t>
            </a:r>
          </a:p>
          <a:p>
            <a:r>
              <a:rPr lang="de-DE" b="0" dirty="0"/>
              <a:t>Angebot einer passgenauen Übergangsgestaltung</a:t>
            </a:r>
          </a:p>
          <a:p>
            <a:pPr marL="0" indent="0">
              <a:buNone/>
            </a:pPr>
            <a:endParaRPr lang="de-DE" b="0" dirty="0"/>
          </a:p>
          <a:p>
            <a:pPr marL="0" indent="0">
              <a:buNone/>
            </a:pPr>
            <a:endParaRPr lang="de-DE" dirty="0"/>
          </a:p>
        </p:txBody>
      </p:sp>
      <p:sp>
        <p:nvSpPr>
          <p:cNvPr id="4" name="Inhaltsplatzhalter 2"/>
          <p:cNvSpPr>
            <a:spLocks noGrp="1"/>
          </p:cNvSpPr>
          <p:nvPr/>
        </p:nvSpPr>
        <p:spPr>
          <a:xfrm>
            <a:off x="664742" y="5430146"/>
            <a:ext cx="10866498" cy="690679"/>
          </a:xfrm>
          <a:prstGeom prst="rect">
            <a:avLst/>
          </a:prstGeom>
        </p:spPr>
        <p:txBody>
          <a:bodyPr lIns="0" tIns="0" rIns="0" bIns="0">
            <a:noAutofit/>
          </a:bodyPr>
          <a:lstStyle/>
          <a:p>
            <a:pPr>
              <a:spcAft>
                <a:spcPts val="1800"/>
              </a:spcAft>
            </a:pPr>
            <a:r>
              <a:rPr lang="de-DE" sz="2000" b="1" dirty="0">
                <a:solidFill>
                  <a:srgbClr val="27338B"/>
                </a:solidFill>
                <a:latin typeface="Arial" panose="020B0604020202020204" pitchFamily="34" charset="0"/>
                <a:ea typeface="Tahoma" panose="020B0604030504040204" pitchFamily="34" charset="0"/>
                <a:cs typeface="Arial" panose="020B0604020202020204" pitchFamily="34" charset="0"/>
              </a:rPr>
              <a:t>Systematisierung im schulischen Curriculum zur Beruflichen Orientierung</a:t>
            </a:r>
          </a:p>
        </p:txBody>
      </p:sp>
    </p:spTree>
    <p:extLst>
      <p:ext uri="{BB962C8B-B14F-4D97-AF65-F5344CB8AC3E}">
        <p14:creationId xmlns:p14="http://schemas.microsoft.com/office/powerpoint/2010/main" val="2756643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a:extLst>
              <a:ext uri="{FF2B5EF4-FFF2-40B4-BE49-F238E27FC236}">
                <a16:creationId xmlns:a16="http://schemas.microsoft.com/office/drawing/2014/main" id="{B3D5FCBE-A081-4BB6-F09F-BDB6317627FE}"/>
              </a:ext>
            </a:extLst>
          </p:cNvPr>
          <p:cNvSpPr>
            <a:spLocks noGrp="1"/>
          </p:cNvSpPr>
          <p:nvPr>
            <p:ph idx="1"/>
          </p:nvPr>
        </p:nvSpPr>
        <p:spPr/>
        <p:txBody>
          <a:bodyPr>
            <a:noAutofit/>
          </a:bodyPr>
          <a:lstStyle/>
          <a:p>
            <a:pPr marL="0" indent="0">
              <a:buNone/>
            </a:pPr>
            <a:r>
              <a:rPr lang="de-DE" dirty="0"/>
              <a:t> </a:t>
            </a:r>
            <a:r>
              <a:rPr lang="de-DE" dirty="0">
                <a:ea typeface="Verdana" panose="020B0604030504040204" pitchFamily="34" charset="0"/>
              </a:rPr>
              <a:t>Die Schule mit der Unterstützung durch Kooperationspartner</a:t>
            </a:r>
            <a:endParaRPr lang="de-DE" dirty="0"/>
          </a:p>
          <a:p>
            <a:pPr>
              <a:spcBef>
                <a:spcPts val="600"/>
              </a:spcBef>
              <a:spcAft>
                <a:spcPts val="600"/>
              </a:spcAft>
              <a:buSzPct val="100000"/>
            </a:pPr>
            <a:r>
              <a:rPr lang="de-DE" b="0" dirty="0">
                <a:ea typeface="Verdana" panose="020B0604030504040204" pitchFamily="34" charset="0"/>
              </a:rPr>
              <a:t>informiert Schülerinnen und Schüler über Bildungs- und Ausbildungswege </a:t>
            </a:r>
          </a:p>
          <a:p>
            <a:pPr marL="1428750" lvl="2" indent="-285750">
              <a:spcAft>
                <a:spcPts val="600"/>
              </a:spcAft>
              <a:buSzPct val="75000"/>
            </a:pPr>
            <a:r>
              <a:rPr lang="de-DE" sz="2000" dirty="0">
                <a:solidFill>
                  <a:srgbClr val="26338A"/>
                </a:solidFill>
                <a:ea typeface="Verdana" panose="020B0604030504040204" pitchFamily="34" charset="0"/>
              </a:rPr>
              <a:t>des dualen Ausbildungssystems</a:t>
            </a:r>
          </a:p>
          <a:p>
            <a:pPr marL="1428750" lvl="2" indent="-285750">
              <a:spcAft>
                <a:spcPts val="600"/>
              </a:spcAft>
              <a:buSzPct val="75000"/>
            </a:pPr>
            <a:r>
              <a:rPr lang="de-DE" sz="2000" dirty="0">
                <a:solidFill>
                  <a:srgbClr val="26338A"/>
                </a:solidFill>
                <a:ea typeface="Verdana" panose="020B0604030504040204" pitchFamily="34" charset="0"/>
              </a:rPr>
              <a:t>der beruflichen Schulen und</a:t>
            </a:r>
          </a:p>
          <a:p>
            <a:pPr marL="1428750" lvl="2" indent="-285750">
              <a:spcAft>
                <a:spcPts val="1800"/>
              </a:spcAft>
              <a:buSzPct val="75000"/>
            </a:pPr>
            <a:r>
              <a:rPr lang="de-DE" sz="2000" dirty="0">
                <a:solidFill>
                  <a:srgbClr val="26338A"/>
                </a:solidFill>
                <a:ea typeface="Verdana" panose="020B0604030504040204" pitchFamily="34" charset="0"/>
              </a:rPr>
              <a:t>der Hochschulen</a:t>
            </a:r>
          </a:p>
          <a:p>
            <a:pPr>
              <a:spcBef>
                <a:spcPts val="0"/>
              </a:spcBef>
              <a:spcAft>
                <a:spcPts val="1800"/>
              </a:spcAft>
            </a:pPr>
            <a:r>
              <a:rPr lang="de-DE" b="0" dirty="0">
                <a:ea typeface="Verdana" panose="020B0604030504040204" pitchFamily="34" charset="0"/>
              </a:rPr>
              <a:t>schafft  individuelle Voraussetzungen zur Aufnahme einer Berufsausbildung oder eines Studiums </a:t>
            </a:r>
          </a:p>
          <a:p>
            <a:pPr>
              <a:spcBef>
                <a:spcPts val="0"/>
              </a:spcBef>
              <a:spcAft>
                <a:spcPts val="600"/>
              </a:spcAft>
            </a:pPr>
            <a:r>
              <a:rPr lang="de-DE" b="0" dirty="0">
                <a:ea typeface="Verdana" panose="020B0604030504040204" pitchFamily="34" charset="0"/>
              </a:rPr>
              <a:t>unterstützt in allen Unterrichtsfächern </a:t>
            </a:r>
          </a:p>
          <a:p>
            <a:pPr marL="1428750" lvl="2" indent="-285750">
              <a:spcAft>
                <a:spcPts val="600"/>
              </a:spcAft>
              <a:buSzPct val="75000"/>
            </a:pPr>
            <a:r>
              <a:rPr lang="de-DE" sz="2000" dirty="0">
                <a:solidFill>
                  <a:srgbClr val="26338A"/>
                </a:solidFill>
                <a:ea typeface="Verdana" panose="020B0604030504040204" pitchFamily="34" charset="0"/>
              </a:rPr>
              <a:t>bei einer reflektierten Berufs- bzw. Studienwahlentscheidung,</a:t>
            </a:r>
          </a:p>
          <a:p>
            <a:pPr marL="1428750" lvl="2" indent="-285750">
              <a:buSzPct val="75000"/>
            </a:pPr>
            <a:r>
              <a:rPr lang="de-DE" sz="2000" dirty="0">
                <a:solidFill>
                  <a:srgbClr val="26338A"/>
                </a:solidFill>
                <a:ea typeface="Verdana" panose="020B0604030504040204" pitchFamily="34" charset="0"/>
              </a:rPr>
              <a:t>bei der Übergangsgestaltung</a:t>
            </a:r>
          </a:p>
          <a:p>
            <a:endParaRPr lang="de-DE" dirty="0"/>
          </a:p>
          <a:p>
            <a:endParaRPr lang="de-DE" dirty="0"/>
          </a:p>
          <a:p>
            <a:endParaRPr lang="de-DE" dirty="0"/>
          </a:p>
        </p:txBody>
      </p:sp>
      <p:sp>
        <p:nvSpPr>
          <p:cNvPr id="4" name="Titel 3">
            <a:extLst>
              <a:ext uri="{FF2B5EF4-FFF2-40B4-BE49-F238E27FC236}">
                <a16:creationId xmlns:a16="http://schemas.microsoft.com/office/drawing/2014/main" id="{E7700B65-7FB2-8D53-7E65-6C1D9F9CE45C}"/>
              </a:ext>
            </a:extLst>
          </p:cNvPr>
          <p:cNvSpPr>
            <a:spLocks noGrp="1"/>
          </p:cNvSpPr>
          <p:nvPr>
            <p:ph type="title"/>
          </p:nvPr>
        </p:nvSpPr>
        <p:spPr/>
        <p:txBody>
          <a:bodyPr/>
          <a:lstStyle/>
          <a:p>
            <a:r>
              <a:rPr lang="de-DE" dirty="0"/>
              <a:t>Aufgaben der Schule</a:t>
            </a:r>
          </a:p>
        </p:txBody>
      </p:sp>
    </p:spTree>
    <p:extLst>
      <p:ext uri="{BB962C8B-B14F-4D97-AF65-F5344CB8AC3E}">
        <p14:creationId xmlns:p14="http://schemas.microsoft.com/office/powerpoint/2010/main" val="993366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823583EA-E812-269C-382B-9C5102224CC2}"/>
              </a:ext>
            </a:extLst>
          </p:cNvPr>
          <p:cNvSpPr>
            <a:spLocks noGrp="1"/>
          </p:cNvSpPr>
          <p:nvPr>
            <p:ph idx="1"/>
          </p:nvPr>
        </p:nvSpPr>
        <p:spPr/>
        <p:txBody>
          <a:bodyPr/>
          <a:lstStyle/>
          <a:p>
            <a:pPr>
              <a:spcBef>
                <a:spcPts val="0"/>
              </a:spcBef>
              <a:spcAft>
                <a:spcPts val="2400"/>
              </a:spcAft>
            </a:pPr>
            <a:r>
              <a:rPr lang="de-DE" altLang="de-DE" sz="2000" b="0" dirty="0">
                <a:ea typeface="Verdana" panose="020B0604030504040204" pitchFamily="34" charset="0"/>
              </a:rPr>
              <a:t>Die Schulleiterin bzw. der Schulleiter verantwortet die schulische Umsetzung und Qualitätsentwicklung der Berufs- und Studienorientierung</a:t>
            </a:r>
          </a:p>
          <a:p>
            <a:pPr>
              <a:spcBef>
                <a:spcPts val="0"/>
              </a:spcBef>
              <a:spcAft>
                <a:spcPts val="2400"/>
              </a:spcAft>
            </a:pPr>
            <a:r>
              <a:rPr lang="de-DE" altLang="de-DE" sz="2000" b="0" dirty="0">
                <a:ea typeface="Verdana" panose="020B0604030504040204" pitchFamily="34" charset="0"/>
              </a:rPr>
              <a:t>Das StuBo-Team koordiniert die organisatorische Umsetzung der Berufs- bzw. Studienorientierung in der Schule und ist Ansprechperson für die Kooperationspartner und Firmen</a:t>
            </a:r>
          </a:p>
          <a:p>
            <a:pPr>
              <a:spcBef>
                <a:spcPts val="0"/>
              </a:spcBef>
              <a:spcAft>
                <a:spcPts val="2400"/>
              </a:spcAft>
            </a:pPr>
            <a:r>
              <a:rPr lang="de-DE" altLang="de-DE" sz="2000" b="0" dirty="0">
                <a:ea typeface="Verdana" panose="020B0604030504040204" pitchFamily="34" charset="0"/>
              </a:rPr>
              <a:t>Die Klassenlehrerin bzw. der Klassenlehrer oder eine Fachlehrkraft als feste Ansprechperson begleitet die Schülerinnen und Schüler durch den Berufs- und Studienorientierungsprozess und ist Ansprechpartner*in für die Eltern</a:t>
            </a:r>
          </a:p>
          <a:p>
            <a:pPr>
              <a:spcBef>
                <a:spcPts val="0"/>
              </a:spcBef>
              <a:spcAft>
                <a:spcPts val="2400"/>
              </a:spcAft>
            </a:pPr>
            <a:r>
              <a:rPr lang="de-DE" altLang="de-DE" sz="2000" dirty="0">
                <a:ea typeface="Verdana" panose="020B0604030504040204" pitchFamily="34" charset="0"/>
              </a:rPr>
              <a:t>Alle Fachlehrkräfte binden das Thema Berufs- und Studienorientierung in verschiedener Weise in den Unterricht ein</a:t>
            </a:r>
          </a:p>
        </p:txBody>
      </p:sp>
      <p:sp>
        <p:nvSpPr>
          <p:cNvPr id="3" name="Titel 2">
            <a:extLst>
              <a:ext uri="{FF2B5EF4-FFF2-40B4-BE49-F238E27FC236}">
                <a16:creationId xmlns:a16="http://schemas.microsoft.com/office/drawing/2014/main" id="{DBBC7BF4-A5A4-41C3-BE01-56A019938079}"/>
              </a:ext>
            </a:extLst>
          </p:cNvPr>
          <p:cNvSpPr>
            <a:spLocks noGrp="1"/>
          </p:cNvSpPr>
          <p:nvPr>
            <p:ph type="title"/>
          </p:nvPr>
        </p:nvSpPr>
        <p:spPr/>
        <p:txBody>
          <a:bodyPr/>
          <a:lstStyle/>
          <a:p>
            <a:r>
              <a:rPr lang="de-DE" dirty="0"/>
              <a:t>Zuständigkeiten in der Schule</a:t>
            </a:r>
          </a:p>
        </p:txBody>
      </p:sp>
    </p:spTree>
    <p:extLst>
      <p:ext uri="{BB962C8B-B14F-4D97-AF65-F5344CB8AC3E}">
        <p14:creationId xmlns:p14="http://schemas.microsoft.com/office/powerpoint/2010/main" val="1494159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89645" y="365125"/>
            <a:ext cx="9551338" cy="874209"/>
          </a:xfrm>
        </p:spPr>
        <p:txBody>
          <a:bodyPr>
            <a:noAutofit/>
          </a:bodyPr>
          <a:lstStyle/>
          <a:p>
            <a:r>
              <a:rPr lang="de-DE" kern="0" dirty="0">
                <a:ea typeface="Tahoma" panose="020B0604030504040204" pitchFamily="34" charset="0"/>
              </a:rPr>
              <a:t>Das schulische BO-Curriculum – zu berücksichtigende Aspekte</a:t>
            </a:r>
          </a:p>
        </p:txBody>
      </p:sp>
      <p:sp>
        <p:nvSpPr>
          <p:cNvPr id="3" name="Inhaltsplatzhalter 2"/>
          <p:cNvSpPr>
            <a:spLocks noGrp="1"/>
          </p:cNvSpPr>
          <p:nvPr>
            <p:ph idx="1"/>
          </p:nvPr>
        </p:nvSpPr>
        <p:spPr>
          <a:xfrm>
            <a:off x="489645" y="1471749"/>
            <a:ext cx="8741441" cy="4963886"/>
          </a:xfrm>
        </p:spPr>
        <p:txBody>
          <a:bodyPr>
            <a:normAutofit fontScale="85000" lnSpcReduction="20000"/>
          </a:bodyPr>
          <a:lstStyle/>
          <a:p>
            <a:r>
              <a:rPr lang="de-DE" sz="1900" b="0" dirty="0"/>
              <a:t>Einleitung (z.B. Entwicklungsprozess des BO-Curriculums)</a:t>
            </a:r>
          </a:p>
          <a:p>
            <a:r>
              <a:rPr lang="de-DE" sz="1900" b="0" dirty="0"/>
              <a:t>Leitziel/e der Berufsorientierung</a:t>
            </a:r>
          </a:p>
          <a:p>
            <a:r>
              <a:rPr lang="de-DE" sz="1900" b="0" dirty="0"/>
              <a:t>Rahmenbedingungen der Schule </a:t>
            </a:r>
          </a:p>
          <a:p>
            <a:r>
              <a:rPr lang="de-DE" sz="1900" b="0" dirty="0"/>
              <a:t>Überblick über den BO-Prozess als Jahresplan </a:t>
            </a:r>
          </a:p>
          <a:p>
            <a:r>
              <a:rPr lang="de-DE" sz="1900" b="0" dirty="0"/>
              <a:t>Phasen im Berufsorientierungsprozess und deren Bausteine insbesondere die SBO</a:t>
            </a:r>
          </a:p>
          <a:p>
            <a:r>
              <a:rPr lang="de-DE" sz="1900" b="0" dirty="0"/>
              <a:t>Unterrichtliche Einbindung der Berufsorientierung  </a:t>
            </a:r>
          </a:p>
          <a:p>
            <a:r>
              <a:rPr lang="de-DE" sz="1900" b="0" dirty="0"/>
              <a:t>Einsatz des Portfolioinstruments, zusätzliche Materialien, Aufbewahrung, Dokumentation, ...</a:t>
            </a:r>
          </a:p>
          <a:p>
            <a:r>
              <a:rPr lang="de-DE" sz="1900" b="0" dirty="0"/>
              <a:t>Beratungs- und Förderkonzept (individuelle Förderplanung)</a:t>
            </a:r>
          </a:p>
          <a:p>
            <a:r>
              <a:rPr lang="de-DE" sz="1900" b="0" dirty="0"/>
              <a:t>Einbindung von Eltern und Erziehungsberechtigten</a:t>
            </a:r>
          </a:p>
          <a:p>
            <a:r>
              <a:rPr lang="de-DE" sz="1900" b="0" dirty="0"/>
              <a:t>Kooperationen mit außerschulischen Akteuren</a:t>
            </a:r>
          </a:p>
          <a:p>
            <a:r>
              <a:rPr lang="de-DE" sz="1900" b="0" dirty="0"/>
              <a:t>Netzwerkarbeit</a:t>
            </a:r>
          </a:p>
          <a:p>
            <a:r>
              <a:rPr lang="de-DE" sz="1900" b="0" dirty="0"/>
              <a:t>Informationstransfer</a:t>
            </a:r>
          </a:p>
          <a:p>
            <a:r>
              <a:rPr lang="de-DE" sz="1900" b="0" dirty="0"/>
              <a:t>Qualitätssicherung und Evaluation </a:t>
            </a:r>
          </a:p>
          <a:p>
            <a:r>
              <a:rPr lang="de-DE" sz="1900" b="0" dirty="0"/>
              <a:t>Qualifizierung/Professionalisierung der Lehrkräfte</a:t>
            </a:r>
          </a:p>
          <a:p>
            <a:pPr marL="0" indent="0">
              <a:buNone/>
            </a:pPr>
            <a:r>
              <a:rPr lang="de-DE" dirty="0"/>
              <a:t> </a:t>
            </a:r>
          </a:p>
          <a:p>
            <a:pPr marL="0" indent="0">
              <a:buNone/>
            </a:pPr>
            <a:r>
              <a:rPr lang="de-DE" dirty="0"/>
              <a:t>Anhänge (in jedem Fall die Kooperationsvereinbarung mit der Agentur für Arbeit)</a:t>
            </a:r>
          </a:p>
          <a:p>
            <a:endParaRPr lang="de-DE" dirty="0"/>
          </a:p>
        </p:txBody>
      </p:sp>
      <p:sp>
        <p:nvSpPr>
          <p:cNvPr id="4" name="Textfeld 3"/>
          <p:cNvSpPr txBox="1"/>
          <p:nvPr/>
        </p:nvSpPr>
        <p:spPr>
          <a:xfrm>
            <a:off x="7741920" y="4206512"/>
            <a:ext cx="4058193" cy="1015663"/>
          </a:xfrm>
          <a:prstGeom prst="rect">
            <a:avLst/>
          </a:prstGeom>
          <a:solidFill>
            <a:schemeClr val="accent4">
              <a:lumMod val="20000"/>
              <a:lumOff val="80000"/>
            </a:schemeClr>
          </a:solidFill>
          <a:ln>
            <a:solidFill>
              <a:srgbClr val="27338B"/>
            </a:solidFill>
          </a:ln>
        </p:spPr>
        <p:txBody>
          <a:bodyPr wrap="square" rtlCol="0">
            <a:spAutoFit/>
          </a:bodyPr>
          <a:lstStyle/>
          <a:p>
            <a:r>
              <a:rPr lang="de-DE" sz="1600" dirty="0">
                <a:solidFill>
                  <a:srgbClr val="27338B"/>
                </a:solidFill>
                <a:latin typeface="Arial" panose="020B0604020202020204" pitchFamily="34" charset="0"/>
                <a:cs typeface="Arial" panose="020B0604020202020204" pitchFamily="34" charset="0"/>
              </a:rPr>
              <a:t>Weitere Infos siehe unter</a:t>
            </a:r>
          </a:p>
          <a:p>
            <a:r>
              <a:rPr lang="de-DE" sz="1400" dirty="0">
                <a:latin typeface="Arial" panose="020B0604020202020204" pitchFamily="34" charset="0"/>
                <a:cs typeface="Arial" panose="020B0604020202020204" pitchFamily="34" charset="0"/>
                <a:hlinkClick r:id="rId2"/>
              </a:rPr>
              <a:t>https://www.kommunale-koordinierung.com/standardelemente/curriculum/</a:t>
            </a:r>
            <a:endParaRPr lang="de-DE" sz="1400" dirty="0">
              <a:latin typeface="Arial" panose="020B0604020202020204" pitchFamily="34" charset="0"/>
              <a:cs typeface="Arial" panose="020B0604020202020204" pitchFamily="34" charset="0"/>
            </a:endParaRPr>
          </a:p>
          <a:p>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9357390"/>
      </p:ext>
    </p:extLst>
  </p:cSld>
  <p:clrMapOvr>
    <a:masterClrMapping/>
  </p:clrMapOvr>
</p:sld>
</file>

<file path=ppt/theme/theme1.xml><?xml version="1.0" encoding="utf-8"?>
<a:theme xmlns:a="http://schemas.openxmlformats.org/drawingml/2006/main" name="KOK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 id="{587A879F-F822-46C5-8F52-496589D996E3}" vid="{126AAFA6-95DD-466F-8E4F-40BD28E753F4}"/>
    </a:ext>
  </a:extLst>
</a:theme>
</file>

<file path=ppt/theme/theme2.xml><?xml version="1.0" encoding="utf-8"?>
<a:theme xmlns:a="http://schemas.openxmlformats.org/drawingml/2006/main" name="DTBO La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 id="{587A879F-F822-46C5-8F52-496589D996E3}" vid="{9B974635-2050-4558-A549-F0EC52A0676D}"/>
    </a:ext>
  </a:extLst>
</a:theme>
</file>

<file path=ppt/theme/theme3.xml><?xml version="1.0" encoding="utf-8"?>
<a:theme xmlns:a="http://schemas.openxmlformats.org/drawingml/2006/main" name="DTBO kurz">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 id="{587A879F-F822-46C5-8F52-496589D996E3}" vid="{7DA6CF48-D7CD-4BCF-9117-9996D506890E}"/>
    </a:ext>
  </a:extLst>
</a:theme>
</file>

<file path=ppt/theme/theme4.xml><?xml version="1.0" encoding="utf-8"?>
<a:theme xmlns:a="http://schemas.openxmlformats.org/drawingml/2006/main" name="DÜPB La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 id="{587A879F-F822-46C5-8F52-496589D996E3}" vid="{71308984-E3B4-4585-81CD-3EEFF82300ED}"/>
    </a:ext>
  </a:extLst>
</a:theme>
</file>

<file path=ppt/theme/theme5.xml><?xml version="1.0" encoding="utf-8"?>
<a:theme xmlns:a="http://schemas.openxmlformats.org/drawingml/2006/main" name="DÜPB Kurz">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 id="{587A879F-F822-46C5-8F52-496589D996E3}" vid="{4EDA1E49-3512-4F85-9234-A2FDDE032A1F}"/>
    </a:ext>
  </a:extLst>
</a:theme>
</file>

<file path=ppt/theme/theme6.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207c648-54b4-4cde-8d6f-5b20acc905bc" xsi:nil="true"/>
    <lcf76f155ced4ddcb4097134ff3c332f xmlns="622349e5-e8d6-4c2b-9994-2cbbe46e60f4">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7A989156FAB7904C8D5F4281BE861A4B" ma:contentTypeVersion="16" ma:contentTypeDescription="Ein neues Dokument erstellen." ma:contentTypeScope="" ma:versionID="36ebfbc1a112b3e3ea8faba51f411914">
  <xsd:schema xmlns:xsd="http://www.w3.org/2001/XMLSchema" xmlns:xs="http://www.w3.org/2001/XMLSchema" xmlns:p="http://schemas.microsoft.com/office/2006/metadata/properties" xmlns:ns2="622349e5-e8d6-4c2b-9994-2cbbe46e60f4" xmlns:ns3="f207c648-54b4-4cde-8d6f-5b20acc905bc" targetNamespace="http://schemas.microsoft.com/office/2006/metadata/properties" ma:root="true" ma:fieldsID="028f40d20a25603218bae3225d7463a5" ns2:_="" ns3:_="">
    <xsd:import namespace="622349e5-e8d6-4c2b-9994-2cbbe46e60f4"/>
    <xsd:import namespace="f207c648-54b4-4cde-8d6f-5b20acc905b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2349e5-e8d6-4c2b-9994-2cbbe46e60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84efc9bf-49f7-4e02-90f0-149fbb6f9a2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207c648-54b4-4cde-8d6f-5b20acc905bc" elementFormDefault="qualified">
    <xsd:import namespace="http://schemas.microsoft.com/office/2006/documentManagement/types"/>
    <xsd:import namespace="http://schemas.microsoft.com/office/infopath/2007/PartnerControls"/>
    <xsd:element name="SharedWithUsers" ma:index="1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Freigegeben für - Details" ma:internalName="SharedWithDetails" ma:readOnly="true">
      <xsd:simpleType>
        <xsd:restriction base="dms:Note">
          <xsd:maxLength value="255"/>
        </xsd:restriction>
      </xsd:simpleType>
    </xsd:element>
    <xsd:element name="TaxCatchAll" ma:index="23" nillable="true" ma:displayName="Taxonomy Catch All Column" ma:hidden="true" ma:list="{5910e5d2-0a36-40d0-9839-1a6f648791ef}" ma:internalName="TaxCatchAll" ma:showField="CatchAllData" ma:web="f207c648-54b4-4cde-8d6f-5b20acc905b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7FE2B29-F2E3-48FF-810B-835A652B964C}">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622349e5-e8d6-4c2b-9994-2cbbe46e60f4"/>
    <ds:schemaRef ds:uri="f207c648-54b4-4cde-8d6f-5b20acc905bc"/>
    <ds:schemaRef ds:uri="http://purl.org/dc/terms/"/>
    <ds:schemaRef ds:uri="http://www.w3.org/XML/1998/namespace"/>
    <ds:schemaRef ds:uri="http://purl.org/dc/dcmitype/"/>
  </ds:schemaRefs>
</ds:datastoreItem>
</file>

<file path=customXml/itemProps2.xml><?xml version="1.0" encoding="utf-8"?>
<ds:datastoreItem xmlns:ds="http://schemas.openxmlformats.org/officeDocument/2006/customXml" ds:itemID="{F4767133-E3B9-47D1-B95D-0646DEBD5F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2349e5-e8d6-4c2b-9994-2cbbe46e60f4"/>
    <ds:schemaRef ds:uri="f207c648-54b4-4cde-8d6f-5b20acc905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0E575B6-CA47-4E39-A511-75966DB0912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16-9_KOKO</Template>
  <TotalTime>0</TotalTime>
  <Words>1692</Words>
  <Application>Microsoft Office PowerPoint</Application>
  <PresentationFormat>Breitbild</PresentationFormat>
  <Paragraphs>227</Paragraphs>
  <Slides>19</Slides>
  <Notes>2</Notes>
  <HiddenSlides>0</HiddenSlides>
  <MMClips>0</MMClips>
  <ScaleCrop>false</ScaleCrop>
  <HeadingPairs>
    <vt:vector size="6" baseType="variant">
      <vt:variant>
        <vt:lpstr>Verwendete Schriftarten</vt:lpstr>
      </vt:variant>
      <vt:variant>
        <vt:i4>3</vt:i4>
      </vt:variant>
      <vt:variant>
        <vt:lpstr>Design</vt:lpstr>
      </vt:variant>
      <vt:variant>
        <vt:i4>5</vt:i4>
      </vt:variant>
      <vt:variant>
        <vt:lpstr>Folientitel</vt:lpstr>
      </vt:variant>
      <vt:variant>
        <vt:i4>19</vt:i4>
      </vt:variant>
    </vt:vector>
  </HeadingPairs>
  <TitlesOfParts>
    <vt:vector size="27" baseType="lpstr">
      <vt:lpstr>Arial</vt:lpstr>
      <vt:lpstr>Calibri</vt:lpstr>
      <vt:lpstr>Verdana</vt:lpstr>
      <vt:lpstr>KOKO</vt:lpstr>
      <vt:lpstr>DTBO Lang</vt:lpstr>
      <vt:lpstr>DTBO kurz</vt:lpstr>
      <vt:lpstr>DÜPB Lang</vt:lpstr>
      <vt:lpstr>DÜPB Kurz</vt:lpstr>
      <vt:lpstr>Teil 5: Aufgaben der Schule Innerschulische Koordination Vernetzung und regionale Partner</vt:lpstr>
      <vt:lpstr>Inhalt der Powerpoint</vt:lpstr>
      <vt:lpstr>Grundlagen für die schulische Umsetzung</vt:lpstr>
      <vt:lpstr>BASS 12-21 Nr. 1 Berufliche Orientierung  (Ausbildungs- und Studienorientierung) </vt:lpstr>
      <vt:lpstr>Grundlagen für die schulische Umsetzung</vt:lpstr>
      <vt:lpstr>Aufgaben und Ziele für die Schule </vt:lpstr>
      <vt:lpstr>Aufgaben der Schule</vt:lpstr>
      <vt:lpstr>Zuständigkeiten in der Schule</vt:lpstr>
      <vt:lpstr>Das schulische BO-Curriculum – zu berücksichtigende Aspekte</vt:lpstr>
      <vt:lpstr>PowerPoint-Präsentation</vt:lpstr>
      <vt:lpstr>PowerPoint-Präsentation</vt:lpstr>
      <vt:lpstr>PowerPoint-Präsentation</vt:lpstr>
      <vt:lpstr>Ansprechpersonen KAoA</vt:lpstr>
      <vt:lpstr>Agentur für Arbeit</vt:lpstr>
      <vt:lpstr>IHK und HWK</vt:lpstr>
      <vt:lpstr>Schüler*innen mit anerkanntem Förderbedarf</vt:lpstr>
      <vt:lpstr>Schüler*innen mit anerkanntem Förderbedarf  </vt:lpstr>
      <vt:lpstr>Internetauftritt der Kommunalen Koordinierung Düsseldorf</vt:lpstr>
      <vt:lpstr>Grundlagen KAoA</vt:lpstr>
    </vt:vector>
  </TitlesOfParts>
  <Company>ITK Rheinland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Willkommen im Layout der Kommunalen Koordinierung</dc:title>
  <dc:creator>Scheid, Ute</dc:creator>
  <cp:lastModifiedBy>Gregor Nachtwey</cp:lastModifiedBy>
  <cp:revision>130</cp:revision>
  <dcterms:created xsi:type="dcterms:W3CDTF">2022-07-07T06:31:39Z</dcterms:created>
  <dcterms:modified xsi:type="dcterms:W3CDTF">2022-08-09T13:13:36Z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0x0101007A989156FAB7904C8D5F4281BE861A4B</vt:lpwstr>
  </property>
  <property fmtid="{D5CDD505-2E9C-101B-9397-08002B2CF9AE}" pid="3" name="MediaServiceImageTags">
    <vt:lpwstr/>
  </property>
</Properties>
</file>