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2" r:id="rId5"/>
    <p:sldMasterId id="2147483752" r:id="rId6"/>
    <p:sldMasterId id="2147483712" r:id="rId7"/>
    <p:sldMasterId id="2147483732" r:id="rId8"/>
  </p:sldMasterIdLst>
  <p:notesMasterIdLst>
    <p:notesMasterId r:id="rId24"/>
  </p:notesMasterIdLst>
  <p:sldIdLst>
    <p:sldId id="532" r:id="rId9"/>
    <p:sldId id="536" r:id="rId10"/>
    <p:sldId id="537" r:id="rId11"/>
    <p:sldId id="548" r:id="rId12"/>
    <p:sldId id="539" r:id="rId13"/>
    <p:sldId id="540" r:id="rId14"/>
    <p:sldId id="549" r:id="rId15"/>
    <p:sldId id="550" r:id="rId16"/>
    <p:sldId id="551" r:id="rId17"/>
    <p:sldId id="552" r:id="rId18"/>
    <p:sldId id="553" r:id="rId19"/>
    <p:sldId id="554" r:id="rId20"/>
    <p:sldId id="555" r:id="rId21"/>
    <p:sldId id="556" r:id="rId22"/>
    <p:sldId id="388"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38A"/>
    <a:srgbClr val="FFFF00"/>
    <a:srgbClr val="27338B"/>
    <a:srgbClr val="E4014B"/>
    <a:srgbClr val="AFCA0A"/>
    <a:srgbClr val="F49200"/>
    <a:srgbClr val="FFF9F5"/>
    <a:srgbClr val="F1FAFF"/>
    <a:srgbClr val="0BBB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E5D5F6-5278-4808-B54B-7343F7459772}" v="12" dt="2022-07-21T08:33:51.810"/>
    <p1510:client id="{A3E67D14-A76F-4C37-B7D6-5B2BE6664FDC}" v="16" dt="2022-07-20T11:56:48.77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autoAdjust="0"/>
    <p:restoredTop sz="94694"/>
  </p:normalViewPr>
  <p:slideViewPr>
    <p:cSldViewPr snapToGrid="0" snapToObjects="1">
      <p:cViewPr varScale="1">
        <p:scale>
          <a:sx n="123" d="100"/>
          <a:sy n="123" d="100"/>
        </p:scale>
        <p:origin x="696" y="86"/>
      </p:cViewPr>
      <p:guideLst/>
    </p:cSldViewPr>
  </p:slideViewPr>
  <p:notesTextViewPr>
    <p:cViewPr>
      <p:scale>
        <a:sx n="1" d="1"/>
        <a:sy n="1" d="1"/>
      </p:scale>
      <p:origin x="0" y="0"/>
    </p:cViewPr>
  </p:notesTextViewPr>
  <p:sorterViewPr>
    <p:cViewPr>
      <p:scale>
        <a:sx n="100" d="100"/>
        <a:sy n="100" d="100"/>
      </p:scale>
      <p:origin x="0" y="-17098"/>
    </p:cViewPr>
  </p:sorterViewPr>
  <p:notesViewPr>
    <p:cSldViewPr snapToGrid="0" snapToObjects="1">
      <p:cViewPr varScale="1">
        <p:scale>
          <a:sx n="134" d="100"/>
          <a:sy n="134" d="100"/>
        </p:scale>
        <p:origin x="528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e Scheid" userId="e14644aa-4ff4-45be-be81-ba0656d30d79" providerId="ADAL" clId="{0AE5D5F6-5278-4808-B54B-7343F7459772}"/>
    <pc:docChg chg="undo redo custSel addSld delSld modSld sldOrd">
      <pc:chgData name="Ute Scheid" userId="e14644aa-4ff4-45be-be81-ba0656d30d79" providerId="ADAL" clId="{0AE5D5F6-5278-4808-B54B-7343F7459772}" dt="2022-07-21T09:03:21.192" v="869" actId="14100"/>
      <pc:docMkLst>
        <pc:docMk/>
      </pc:docMkLst>
      <pc:sldChg chg="modSp mod">
        <pc:chgData name="Ute Scheid" userId="e14644aa-4ff4-45be-be81-ba0656d30d79" providerId="ADAL" clId="{0AE5D5F6-5278-4808-B54B-7343F7459772}" dt="2022-07-21T07:38:30.450" v="257" actId="20577"/>
        <pc:sldMkLst>
          <pc:docMk/>
          <pc:sldMk cId="2317265968" sldId="260"/>
        </pc:sldMkLst>
        <pc:spChg chg="mod">
          <ac:chgData name="Ute Scheid" userId="e14644aa-4ff4-45be-be81-ba0656d30d79" providerId="ADAL" clId="{0AE5D5F6-5278-4808-B54B-7343F7459772}" dt="2022-07-21T07:37:03.313" v="14" actId="20577"/>
          <ac:spMkLst>
            <pc:docMk/>
            <pc:sldMk cId="2317265968" sldId="260"/>
            <ac:spMk id="2" creationId="{34A45A36-41E1-604D-913D-14B079F26BEB}"/>
          </ac:spMkLst>
        </pc:spChg>
        <pc:spChg chg="mod">
          <ac:chgData name="Ute Scheid" userId="e14644aa-4ff4-45be-be81-ba0656d30d79" providerId="ADAL" clId="{0AE5D5F6-5278-4808-B54B-7343F7459772}" dt="2022-07-21T07:38:30.450" v="257" actId="20577"/>
          <ac:spMkLst>
            <pc:docMk/>
            <pc:sldMk cId="2317265968" sldId="260"/>
            <ac:spMk id="3" creationId="{527A9586-0CB2-F44E-A32E-B5366CFD10BB}"/>
          </ac:spMkLst>
        </pc:spChg>
      </pc:sldChg>
      <pc:sldChg chg="del mod modShow">
        <pc:chgData name="Ute Scheid" userId="e14644aa-4ff4-45be-be81-ba0656d30d79" providerId="ADAL" clId="{0AE5D5F6-5278-4808-B54B-7343F7459772}" dt="2022-07-21T08:45:02.803" v="704" actId="47"/>
        <pc:sldMkLst>
          <pc:docMk/>
          <pc:sldMk cId="148659260" sldId="268"/>
        </pc:sldMkLst>
      </pc:sldChg>
      <pc:sldChg chg="ord">
        <pc:chgData name="Ute Scheid" userId="e14644aa-4ff4-45be-be81-ba0656d30d79" providerId="ADAL" clId="{0AE5D5F6-5278-4808-B54B-7343F7459772}" dt="2022-07-21T08:48:09.628" v="763"/>
        <pc:sldMkLst>
          <pc:docMk/>
          <pc:sldMk cId="2493653503" sldId="273"/>
        </pc:sldMkLst>
      </pc:sldChg>
      <pc:sldChg chg="ord">
        <pc:chgData name="Ute Scheid" userId="e14644aa-4ff4-45be-be81-ba0656d30d79" providerId="ADAL" clId="{0AE5D5F6-5278-4808-B54B-7343F7459772}" dt="2022-07-21T09:02:57.141" v="868"/>
        <pc:sldMkLst>
          <pc:docMk/>
          <pc:sldMk cId="1066287995" sldId="277"/>
        </pc:sldMkLst>
      </pc:sldChg>
      <pc:sldChg chg="ord">
        <pc:chgData name="Ute Scheid" userId="e14644aa-4ff4-45be-be81-ba0656d30d79" providerId="ADAL" clId="{0AE5D5F6-5278-4808-B54B-7343F7459772}" dt="2022-07-21T08:45:19.424" v="706"/>
        <pc:sldMkLst>
          <pc:docMk/>
          <pc:sldMk cId="1005249556" sldId="362"/>
        </pc:sldMkLst>
      </pc:sldChg>
      <pc:sldChg chg="addSp delSp modSp mod ord">
        <pc:chgData name="Ute Scheid" userId="e14644aa-4ff4-45be-be81-ba0656d30d79" providerId="ADAL" clId="{0AE5D5F6-5278-4808-B54B-7343F7459772}" dt="2022-07-21T08:45:30.093" v="708"/>
        <pc:sldMkLst>
          <pc:docMk/>
          <pc:sldMk cId="4239740737" sldId="363"/>
        </pc:sldMkLst>
        <pc:spChg chg="add del mod">
          <ac:chgData name="Ute Scheid" userId="e14644aa-4ff4-45be-be81-ba0656d30d79" providerId="ADAL" clId="{0AE5D5F6-5278-4808-B54B-7343F7459772}" dt="2022-07-21T07:39:54.460" v="266" actId="14100"/>
          <ac:spMkLst>
            <pc:docMk/>
            <pc:sldMk cId="4239740737" sldId="363"/>
            <ac:spMk id="5" creationId="{00000000-0000-0000-0000-000000000000}"/>
          </ac:spMkLst>
        </pc:spChg>
        <pc:spChg chg="mod">
          <ac:chgData name="Ute Scheid" userId="e14644aa-4ff4-45be-be81-ba0656d30d79" providerId="ADAL" clId="{0AE5D5F6-5278-4808-B54B-7343F7459772}" dt="2022-07-21T07:40:07.973" v="267" actId="14100"/>
          <ac:spMkLst>
            <pc:docMk/>
            <pc:sldMk cId="4239740737" sldId="363"/>
            <ac:spMk id="6" creationId="{00000000-0000-0000-0000-000000000000}"/>
          </ac:spMkLst>
        </pc:spChg>
        <pc:spChg chg="add del mod">
          <ac:chgData name="Ute Scheid" userId="e14644aa-4ff4-45be-be81-ba0656d30d79" providerId="ADAL" clId="{0AE5D5F6-5278-4808-B54B-7343F7459772}" dt="2022-07-21T07:39:35.262" v="262" actId="478"/>
          <ac:spMkLst>
            <pc:docMk/>
            <pc:sldMk cId="4239740737" sldId="363"/>
            <ac:spMk id="7" creationId="{4B0A535D-1993-0490-19B8-4BC119732275}"/>
          </ac:spMkLst>
        </pc:spChg>
        <pc:picChg chg="add mod">
          <ac:chgData name="Ute Scheid" userId="e14644aa-4ff4-45be-be81-ba0656d30d79" providerId="ADAL" clId="{0AE5D5F6-5278-4808-B54B-7343F7459772}" dt="2022-07-21T07:40:43.041" v="271" actId="1076"/>
          <ac:picMkLst>
            <pc:docMk/>
            <pc:sldMk cId="4239740737" sldId="363"/>
            <ac:picMk id="2" creationId="{590310BE-C1F0-6CF2-9467-8B3878640D27}"/>
          </ac:picMkLst>
        </pc:picChg>
      </pc:sldChg>
      <pc:sldChg chg="addSp delSp modSp mod ord">
        <pc:chgData name="Ute Scheid" userId="e14644aa-4ff4-45be-be81-ba0656d30d79" providerId="ADAL" clId="{0AE5D5F6-5278-4808-B54B-7343F7459772}" dt="2022-07-21T07:42:40.319" v="287" actId="1076"/>
        <pc:sldMkLst>
          <pc:docMk/>
          <pc:sldMk cId="476287280" sldId="389"/>
        </pc:sldMkLst>
        <pc:spChg chg="mod">
          <ac:chgData name="Ute Scheid" userId="e14644aa-4ff4-45be-be81-ba0656d30d79" providerId="ADAL" clId="{0AE5D5F6-5278-4808-B54B-7343F7459772}" dt="2022-07-21T07:42:16.124" v="280" actId="1076"/>
          <ac:spMkLst>
            <pc:docMk/>
            <pc:sldMk cId="476287280" sldId="389"/>
            <ac:spMk id="3" creationId="{795B84A2-DD7C-4541-97F9-AD6915F95BDE}"/>
          </ac:spMkLst>
        </pc:spChg>
        <pc:picChg chg="add mod">
          <ac:chgData name="Ute Scheid" userId="e14644aa-4ff4-45be-be81-ba0656d30d79" providerId="ADAL" clId="{0AE5D5F6-5278-4808-B54B-7343F7459772}" dt="2022-07-21T07:42:40.319" v="287" actId="1076"/>
          <ac:picMkLst>
            <pc:docMk/>
            <pc:sldMk cId="476287280" sldId="389"/>
            <ac:picMk id="4" creationId="{9EA9E68F-A075-D8CD-4F16-59413E19E04B}"/>
          </ac:picMkLst>
        </pc:picChg>
        <pc:picChg chg="mod">
          <ac:chgData name="Ute Scheid" userId="e14644aa-4ff4-45be-be81-ba0656d30d79" providerId="ADAL" clId="{0AE5D5F6-5278-4808-B54B-7343F7459772}" dt="2022-07-21T07:42:38.853" v="286" actId="1076"/>
          <ac:picMkLst>
            <pc:docMk/>
            <pc:sldMk cId="476287280" sldId="389"/>
            <ac:picMk id="5" creationId="{E088B1E8-14D2-AB1F-32B5-6ED57A35877D}"/>
          </ac:picMkLst>
        </pc:picChg>
        <pc:picChg chg="del">
          <ac:chgData name="Ute Scheid" userId="e14644aa-4ff4-45be-be81-ba0656d30d79" providerId="ADAL" clId="{0AE5D5F6-5278-4808-B54B-7343F7459772}" dt="2022-07-21T07:41:56.543" v="275" actId="478"/>
          <ac:picMkLst>
            <pc:docMk/>
            <pc:sldMk cId="476287280" sldId="389"/>
            <ac:picMk id="7" creationId="{8E9E805F-A60C-620C-0B4C-32E31731BFF8}"/>
          </ac:picMkLst>
        </pc:picChg>
      </pc:sldChg>
      <pc:sldChg chg="del">
        <pc:chgData name="Ute Scheid" userId="e14644aa-4ff4-45be-be81-ba0656d30d79" providerId="ADAL" clId="{0AE5D5F6-5278-4808-B54B-7343F7459772}" dt="2022-07-21T07:48:27.087" v="363" actId="47"/>
        <pc:sldMkLst>
          <pc:docMk/>
          <pc:sldMk cId="2632622759" sldId="397"/>
        </pc:sldMkLst>
      </pc:sldChg>
      <pc:sldChg chg="modSp new mod">
        <pc:chgData name="Ute Scheid" userId="e14644aa-4ff4-45be-be81-ba0656d30d79" providerId="ADAL" clId="{0AE5D5F6-5278-4808-B54B-7343F7459772}" dt="2022-07-21T07:48:16.356" v="362" actId="27636"/>
        <pc:sldMkLst>
          <pc:docMk/>
          <pc:sldMk cId="903640670" sldId="398"/>
        </pc:sldMkLst>
        <pc:spChg chg="mod">
          <ac:chgData name="Ute Scheid" userId="e14644aa-4ff4-45be-be81-ba0656d30d79" providerId="ADAL" clId="{0AE5D5F6-5278-4808-B54B-7343F7459772}" dt="2022-07-21T07:48:16.356" v="362" actId="27636"/>
          <ac:spMkLst>
            <pc:docMk/>
            <pc:sldMk cId="903640670" sldId="398"/>
            <ac:spMk id="2" creationId="{7CDCF123-9D3B-F0F5-8E6B-FDBB11FA8FA3}"/>
          </ac:spMkLst>
        </pc:spChg>
        <pc:spChg chg="mod">
          <ac:chgData name="Ute Scheid" userId="e14644aa-4ff4-45be-be81-ba0656d30d79" providerId="ADAL" clId="{0AE5D5F6-5278-4808-B54B-7343F7459772}" dt="2022-07-21T07:44:44.635" v="327" actId="20577"/>
          <ac:spMkLst>
            <pc:docMk/>
            <pc:sldMk cId="903640670" sldId="398"/>
            <ac:spMk id="3" creationId="{44BCC206-C4CD-C8CF-EC07-AEABE07B9362}"/>
          </ac:spMkLst>
        </pc:spChg>
      </pc:sldChg>
      <pc:sldChg chg="addSp delSp modSp new mod modClrScheme chgLayout">
        <pc:chgData name="Ute Scheid" userId="e14644aa-4ff4-45be-be81-ba0656d30d79" providerId="ADAL" clId="{0AE5D5F6-5278-4808-B54B-7343F7459772}" dt="2022-07-21T08:32:50.210" v="443" actId="20577"/>
        <pc:sldMkLst>
          <pc:docMk/>
          <pc:sldMk cId="1879651367" sldId="399"/>
        </pc:sldMkLst>
        <pc:spChg chg="del mod ord">
          <ac:chgData name="Ute Scheid" userId="e14644aa-4ff4-45be-be81-ba0656d30d79" providerId="ADAL" clId="{0AE5D5F6-5278-4808-B54B-7343F7459772}" dt="2022-07-21T07:49:03.179" v="365" actId="700"/>
          <ac:spMkLst>
            <pc:docMk/>
            <pc:sldMk cId="1879651367" sldId="399"/>
            <ac:spMk id="2" creationId="{C6F0C138-02C2-C177-108E-62512A68EBF4}"/>
          </ac:spMkLst>
        </pc:spChg>
        <pc:spChg chg="del mod ord">
          <ac:chgData name="Ute Scheid" userId="e14644aa-4ff4-45be-be81-ba0656d30d79" providerId="ADAL" clId="{0AE5D5F6-5278-4808-B54B-7343F7459772}" dt="2022-07-21T07:49:03.179" v="365" actId="700"/>
          <ac:spMkLst>
            <pc:docMk/>
            <pc:sldMk cId="1879651367" sldId="399"/>
            <ac:spMk id="3" creationId="{09C50C1F-F0AC-C283-0DC2-46D1474173B3}"/>
          </ac:spMkLst>
        </pc:spChg>
        <pc:spChg chg="add mod ord">
          <ac:chgData name="Ute Scheid" userId="e14644aa-4ff4-45be-be81-ba0656d30d79" providerId="ADAL" clId="{0AE5D5F6-5278-4808-B54B-7343F7459772}" dt="2022-07-21T08:32:50.210" v="443" actId="20577"/>
          <ac:spMkLst>
            <pc:docMk/>
            <pc:sldMk cId="1879651367" sldId="399"/>
            <ac:spMk id="4" creationId="{5C8519CD-FBE9-868F-EB84-77240B3D0174}"/>
          </ac:spMkLst>
        </pc:spChg>
        <pc:spChg chg="add mod ord">
          <ac:chgData name="Ute Scheid" userId="e14644aa-4ff4-45be-be81-ba0656d30d79" providerId="ADAL" clId="{0AE5D5F6-5278-4808-B54B-7343F7459772}" dt="2022-07-21T07:52:18.893" v="394" actId="6549"/>
          <ac:spMkLst>
            <pc:docMk/>
            <pc:sldMk cId="1879651367" sldId="399"/>
            <ac:spMk id="5" creationId="{892859DB-037A-BF6F-E63C-1C4729CC47C0}"/>
          </ac:spMkLst>
        </pc:spChg>
        <pc:spChg chg="add mod ord">
          <ac:chgData name="Ute Scheid" userId="e14644aa-4ff4-45be-be81-ba0656d30d79" providerId="ADAL" clId="{0AE5D5F6-5278-4808-B54B-7343F7459772}" dt="2022-07-21T07:52:28.853" v="395" actId="1076"/>
          <ac:spMkLst>
            <pc:docMk/>
            <pc:sldMk cId="1879651367" sldId="399"/>
            <ac:spMk id="6" creationId="{02CE0888-8952-F378-BB21-A399AB378EAE}"/>
          </ac:spMkLst>
        </pc:spChg>
        <pc:spChg chg="add mod ord">
          <ac:chgData name="Ute Scheid" userId="e14644aa-4ff4-45be-be81-ba0656d30d79" providerId="ADAL" clId="{0AE5D5F6-5278-4808-B54B-7343F7459772}" dt="2022-07-21T07:54:18.840" v="403" actId="1076"/>
          <ac:spMkLst>
            <pc:docMk/>
            <pc:sldMk cId="1879651367" sldId="399"/>
            <ac:spMk id="7" creationId="{DC3840CA-2C75-357F-9427-2B073D00B129}"/>
          </ac:spMkLst>
        </pc:spChg>
        <pc:spChg chg="add del mod ord">
          <ac:chgData name="Ute Scheid" userId="e14644aa-4ff4-45be-be81-ba0656d30d79" providerId="ADAL" clId="{0AE5D5F6-5278-4808-B54B-7343F7459772}" dt="2022-07-21T07:51:06.242" v="380"/>
          <ac:spMkLst>
            <pc:docMk/>
            <pc:sldMk cId="1879651367" sldId="399"/>
            <ac:spMk id="8" creationId="{2F1A83D5-B7CE-5FEE-F97E-2FAB16B19BF1}"/>
          </ac:spMkLst>
        </pc:spChg>
        <pc:picChg chg="add mod">
          <ac:chgData name="Ute Scheid" userId="e14644aa-4ff4-45be-be81-ba0656d30d79" providerId="ADAL" clId="{0AE5D5F6-5278-4808-B54B-7343F7459772}" dt="2022-07-21T07:53:52.367" v="400" actId="1076"/>
          <ac:picMkLst>
            <pc:docMk/>
            <pc:sldMk cId="1879651367" sldId="399"/>
            <ac:picMk id="9" creationId="{BE725BED-0A4C-E74B-0A0C-66D25C4AB651}"/>
          </ac:picMkLst>
        </pc:picChg>
      </pc:sldChg>
      <pc:sldChg chg="del">
        <pc:chgData name="Ute Scheid" userId="e14644aa-4ff4-45be-be81-ba0656d30d79" providerId="ADAL" clId="{0AE5D5F6-5278-4808-B54B-7343F7459772}" dt="2022-07-21T08:41:38.981" v="611" actId="47"/>
        <pc:sldMkLst>
          <pc:docMk/>
          <pc:sldMk cId="220511780" sldId="442"/>
        </pc:sldMkLst>
      </pc:sldChg>
      <pc:sldChg chg="modSp del mod">
        <pc:chgData name="Ute Scheid" userId="e14644aa-4ff4-45be-be81-ba0656d30d79" providerId="ADAL" clId="{0AE5D5F6-5278-4808-B54B-7343F7459772}" dt="2022-07-21T08:42:44.323" v="654" actId="47"/>
        <pc:sldMkLst>
          <pc:docMk/>
          <pc:sldMk cId="661881173" sldId="443"/>
        </pc:sldMkLst>
        <pc:spChg chg="mod">
          <ac:chgData name="Ute Scheid" userId="e14644aa-4ff4-45be-be81-ba0656d30d79" providerId="ADAL" clId="{0AE5D5F6-5278-4808-B54B-7343F7459772}" dt="2022-07-21T08:42:13.637" v="648" actId="21"/>
          <ac:spMkLst>
            <pc:docMk/>
            <pc:sldMk cId="661881173" sldId="443"/>
            <ac:spMk id="3" creationId="{00000000-0000-0000-0000-000000000000}"/>
          </ac:spMkLst>
        </pc:spChg>
      </pc:sldChg>
      <pc:sldChg chg="modSp del mod">
        <pc:chgData name="Ute Scheid" userId="e14644aa-4ff4-45be-be81-ba0656d30d79" providerId="ADAL" clId="{0AE5D5F6-5278-4808-B54B-7343F7459772}" dt="2022-07-21T08:44:39.261" v="703" actId="47"/>
        <pc:sldMkLst>
          <pc:docMk/>
          <pc:sldMk cId="3529970702" sldId="445"/>
        </pc:sldMkLst>
        <pc:spChg chg="mod">
          <ac:chgData name="Ute Scheid" userId="e14644aa-4ff4-45be-be81-ba0656d30d79" providerId="ADAL" clId="{0AE5D5F6-5278-4808-B54B-7343F7459772}" dt="2022-07-21T08:43:45.676" v="684" actId="21"/>
          <ac:spMkLst>
            <pc:docMk/>
            <pc:sldMk cId="3529970702" sldId="445"/>
            <ac:spMk id="3" creationId="{00000000-0000-0000-0000-000000000000}"/>
          </ac:spMkLst>
        </pc:spChg>
      </pc:sldChg>
      <pc:sldChg chg="modSp del mod">
        <pc:chgData name="Ute Scheid" userId="e14644aa-4ff4-45be-be81-ba0656d30d79" providerId="ADAL" clId="{0AE5D5F6-5278-4808-B54B-7343F7459772}" dt="2022-07-21T08:47:55.186" v="761" actId="47"/>
        <pc:sldMkLst>
          <pc:docMk/>
          <pc:sldMk cId="817483685" sldId="446"/>
        </pc:sldMkLst>
        <pc:spChg chg="mod">
          <ac:chgData name="Ute Scheid" userId="e14644aa-4ff4-45be-be81-ba0656d30d79" providerId="ADAL" clId="{0AE5D5F6-5278-4808-B54B-7343F7459772}" dt="2022-07-21T08:46:42.187" v="746" actId="21"/>
          <ac:spMkLst>
            <pc:docMk/>
            <pc:sldMk cId="817483685" sldId="446"/>
            <ac:spMk id="3" creationId="{00000000-0000-0000-0000-000000000000}"/>
          </ac:spMkLst>
        </pc:spChg>
        <pc:spChg chg="mod">
          <ac:chgData name="Ute Scheid" userId="e14644aa-4ff4-45be-be81-ba0656d30d79" providerId="ADAL" clId="{0AE5D5F6-5278-4808-B54B-7343F7459772}" dt="2022-07-21T08:46:57.014" v="749" actId="21"/>
          <ac:spMkLst>
            <pc:docMk/>
            <pc:sldMk cId="817483685" sldId="446"/>
            <ac:spMk id="5" creationId="{00000000-0000-0000-0000-000000000000}"/>
          </ac:spMkLst>
        </pc:spChg>
        <pc:spChg chg="mod">
          <ac:chgData name="Ute Scheid" userId="e14644aa-4ff4-45be-be81-ba0656d30d79" providerId="ADAL" clId="{0AE5D5F6-5278-4808-B54B-7343F7459772}" dt="2022-07-21T08:47:14.765" v="754" actId="21"/>
          <ac:spMkLst>
            <pc:docMk/>
            <pc:sldMk cId="817483685" sldId="446"/>
            <ac:spMk id="6" creationId="{00000000-0000-0000-0000-000000000000}"/>
          </ac:spMkLst>
        </pc:spChg>
        <pc:spChg chg="mod">
          <ac:chgData name="Ute Scheid" userId="e14644aa-4ff4-45be-be81-ba0656d30d79" providerId="ADAL" clId="{0AE5D5F6-5278-4808-B54B-7343F7459772}" dt="2022-07-21T08:47:32.765" v="758" actId="21"/>
          <ac:spMkLst>
            <pc:docMk/>
            <pc:sldMk cId="817483685" sldId="446"/>
            <ac:spMk id="7" creationId="{00000000-0000-0000-0000-000000000000}"/>
          </ac:spMkLst>
        </pc:spChg>
      </pc:sldChg>
      <pc:sldChg chg="del">
        <pc:chgData name="Ute Scheid" userId="e14644aa-4ff4-45be-be81-ba0656d30d79" providerId="ADAL" clId="{0AE5D5F6-5278-4808-B54B-7343F7459772}" dt="2022-07-21T08:39:49.701" v="584" actId="47"/>
        <pc:sldMkLst>
          <pc:docMk/>
          <pc:sldMk cId="3899125974" sldId="453"/>
        </pc:sldMkLst>
      </pc:sldChg>
      <pc:sldChg chg="modSp add del mod">
        <pc:chgData name="Ute Scheid" userId="e14644aa-4ff4-45be-be81-ba0656d30d79" providerId="ADAL" clId="{0AE5D5F6-5278-4808-B54B-7343F7459772}" dt="2022-07-21T07:54:28.998" v="404" actId="47"/>
        <pc:sldMkLst>
          <pc:docMk/>
          <pc:sldMk cId="2541883555" sldId="470"/>
        </pc:sldMkLst>
        <pc:spChg chg="mod">
          <ac:chgData name="Ute Scheid" userId="e14644aa-4ff4-45be-be81-ba0656d30d79" providerId="ADAL" clId="{0AE5D5F6-5278-4808-B54B-7343F7459772}" dt="2022-07-21T07:51:20.715" v="383" actId="1076"/>
          <ac:spMkLst>
            <pc:docMk/>
            <pc:sldMk cId="2541883555" sldId="470"/>
            <ac:spMk id="6" creationId="{14D9F674-0F27-4685-B336-1B8EBB02C7D3}"/>
          </ac:spMkLst>
        </pc:spChg>
      </pc:sldChg>
      <pc:sldChg chg="del">
        <pc:chgData name="Ute Scheid" userId="e14644aa-4ff4-45be-be81-ba0656d30d79" providerId="ADAL" clId="{0AE5D5F6-5278-4808-B54B-7343F7459772}" dt="2022-07-21T08:37:01.278" v="536" actId="47"/>
        <pc:sldMkLst>
          <pc:docMk/>
          <pc:sldMk cId="2809940457" sldId="470"/>
        </pc:sldMkLst>
      </pc:sldChg>
      <pc:sldChg chg="addSp delSp modSp new mod modClrScheme chgLayout">
        <pc:chgData name="Ute Scheid" userId="e14644aa-4ff4-45be-be81-ba0656d30d79" providerId="ADAL" clId="{0AE5D5F6-5278-4808-B54B-7343F7459772}" dt="2022-07-21T08:36:55.788" v="535" actId="255"/>
        <pc:sldMkLst>
          <pc:docMk/>
          <pc:sldMk cId="3721483086" sldId="471"/>
        </pc:sldMkLst>
        <pc:spChg chg="add mod ord">
          <ac:chgData name="Ute Scheid" userId="e14644aa-4ff4-45be-be81-ba0656d30d79" providerId="ADAL" clId="{0AE5D5F6-5278-4808-B54B-7343F7459772}" dt="2022-07-21T08:34:47.237" v="493" actId="700"/>
          <ac:spMkLst>
            <pc:docMk/>
            <pc:sldMk cId="3721483086" sldId="471"/>
            <ac:spMk id="2" creationId="{812A3BCC-851F-918C-50C6-1F14883D7B25}"/>
          </ac:spMkLst>
        </pc:spChg>
        <pc:spChg chg="add del mod">
          <ac:chgData name="Ute Scheid" userId="e14644aa-4ff4-45be-be81-ba0656d30d79" providerId="ADAL" clId="{0AE5D5F6-5278-4808-B54B-7343F7459772}" dt="2022-07-21T08:34:47.237" v="493" actId="700"/>
          <ac:spMkLst>
            <pc:docMk/>
            <pc:sldMk cId="3721483086" sldId="471"/>
            <ac:spMk id="3" creationId="{A2C18BA5-D862-0971-141A-A1D22C6471AD}"/>
          </ac:spMkLst>
        </pc:spChg>
        <pc:spChg chg="add del mod ord">
          <ac:chgData name="Ute Scheid" userId="e14644aa-4ff4-45be-be81-ba0656d30d79" providerId="ADAL" clId="{0AE5D5F6-5278-4808-B54B-7343F7459772}" dt="2022-07-21T08:34:47.237" v="493" actId="700"/>
          <ac:spMkLst>
            <pc:docMk/>
            <pc:sldMk cId="3721483086" sldId="471"/>
            <ac:spMk id="4" creationId="{DDDD1C4A-9049-BBDB-22FC-732862F71444}"/>
          </ac:spMkLst>
        </pc:spChg>
        <pc:spChg chg="add mod ord">
          <ac:chgData name="Ute Scheid" userId="e14644aa-4ff4-45be-be81-ba0656d30d79" providerId="ADAL" clId="{0AE5D5F6-5278-4808-B54B-7343F7459772}" dt="2022-07-21T08:36:55.788" v="535" actId="255"/>
          <ac:spMkLst>
            <pc:docMk/>
            <pc:sldMk cId="3721483086" sldId="471"/>
            <ac:spMk id="5" creationId="{8285C10F-DE6B-283E-B553-E5E6AC99972A}"/>
          </ac:spMkLst>
        </pc:spChg>
      </pc:sldChg>
      <pc:sldChg chg="addSp delSp modSp new mod chgLayout">
        <pc:chgData name="Ute Scheid" userId="e14644aa-4ff4-45be-be81-ba0656d30d79" providerId="ADAL" clId="{0AE5D5F6-5278-4808-B54B-7343F7459772}" dt="2022-07-21T08:39:43.970" v="583" actId="20577"/>
        <pc:sldMkLst>
          <pc:docMk/>
          <pc:sldMk cId="993366816" sldId="472"/>
        </pc:sldMkLst>
        <pc:spChg chg="del">
          <ac:chgData name="Ute Scheid" userId="e14644aa-4ff4-45be-be81-ba0656d30d79" providerId="ADAL" clId="{0AE5D5F6-5278-4808-B54B-7343F7459772}" dt="2022-07-21T08:37:25.767" v="538" actId="700"/>
          <ac:spMkLst>
            <pc:docMk/>
            <pc:sldMk cId="993366816" sldId="472"/>
            <ac:spMk id="2" creationId="{75C17599-D279-C4CA-580C-0921CE144052}"/>
          </ac:spMkLst>
        </pc:spChg>
        <pc:spChg chg="del">
          <ac:chgData name="Ute Scheid" userId="e14644aa-4ff4-45be-be81-ba0656d30d79" providerId="ADAL" clId="{0AE5D5F6-5278-4808-B54B-7343F7459772}" dt="2022-07-21T08:37:25.767" v="538" actId="700"/>
          <ac:spMkLst>
            <pc:docMk/>
            <pc:sldMk cId="993366816" sldId="472"/>
            <ac:spMk id="3" creationId="{5E9A3940-0B51-B794-1897-7EC41B7C54C2}"/>
          </ac:spMkLst>
        </pc:spChg>
        <pc:spChg chg="add mod ord">
          <ac:chgData name="Ute Scheid" userId="e14644aa-4ff4-45be-be81-ba0656d30d79" providerId="ADAL" clId="{0AE5D5F6-5278-4808-B54B-7343F7459772}" dt="2022-07-21T08:37:46.563" v="564" actId="20577"/>
          <ac:spMkLst>
            <pc:docMk/>
            <pc:sldMk cId="993366816" sldId="472"/>
            <ac:spMk id="4" creationId="{E7700B65-7FB2-8D53-7E65-6C1D9F9CE45C}"/>
          </ac:spMkLst>
        </pc:spChg>
        <pc:spChg chg="add mod ord">
          <ac:chgData name="Ute Scheid" userId="e14644aa-4ff4-45be-be81-ba0656d30d79" providerId="ADAL" clId="{0AE5D5F6-5278-4808-B54B-7343F7459772}" dt="2022-07-21T08:39:43.970" v="583" actId="20577"/>
          <ac:spMkLst>
            <pc:docMk/>
            <pc:sldMk cId="993366816" sldId="472"/>
            <ac:spMk id="5" creationId="{B3D5FCBE-A081-4BB6-F09F-BDB6317627FE}"/>
          </ac:spMkLst>
        </pc:spChg>
      </pc:sldChg>
      <pc:sldChg chg="addSp delSp modSp new mod ord chgLayout">
        <pc:chgData name="Ute Scheid" userId="e14644aa-4ff4-45be-be81-ba0656d30d79" providerId="ADAL" clId="{0AE5D5F6-5278-4808-B54B-7343F7459772}" dt="2022-07-21T08:41:35.456" v="610"/>
        <pc:sldMkLst>
          <pc:docMk/>
          <pc:sldMk cId="2025731073" sldId="473"/>
        </pc:sldMkLst>
        <pc:spChg chg="del">
          <ac:chgData name="Ute Scheid" userId="e14644aa-4ff4-45be-be81-ba0656d30d79" providerId="ADAL" clId="{0AE5D5F6-5278-4808-B54B-7343F7459772}" dt="2022-07-21T08:40:32.116" v="586" actId="700"/>
          <ac:spMkLst>
            <pc:docMk/>
            <pc:sldMk cId="2025731073" sldId="473"/>
            <ac:spMk id="2" creationId="{EAFCDB34-27A1-2794-E53A-5B0260C70BB6}"/>
          </ac:spMkLst>
        </pc:spChg>
        <pc:spChg chg="del">
          <ac:chgData name="Ute Scheid" userId="e14644aa-4ff4-45be-be81-ba0656d30d79" providerId="ADAL" clId="{0AE5D5F6-5278-4808-B54B-7343F7459772}" dt="2022-07-21T08:40:32.116" v="586" actId="700"/>
          <ac:spMkLst>
            <pc:docMk/>
            <pc:sldMk cId="2025731073" sldId="473"/>
            <ac:spMk id="3" creationId="{8E41A88E-DC85-ACDE-B336-2315D7FA4DBD}"/>
          </ac:spMkLst>
        </pc:spChg>
        <pc:spChg chg="add mod ord">
          <ac:chgData name="Ute Scheid" userId="e14644aa-4ff4-45be-be81-ba0656d30d79" providerId="ADAL" clId="{0AE5D5F6-5278-4808-B54B-7343F7459772}" dt="2022-07-21T08:40:38.795" v="605" actId="20577"/>
          <ac:spMkLst>
            <pc:docMk/>
            <pc:sldMk cId="2025731073" sldId="473"/>
            <ac:spMk id="4" creationId="{0FAEB51C-0FCD-FAC2-A5E2-759448E916B7}"/>
          </ac:spMkLst>
        </pc:spChg>
        <pc:spChg chg="add mod ord">
          <ac:chgData name="Ute Scheid" userId="e14644aa-4ff4-45be-be81-ba0656d30d79" providerId="ADAL" clId="{0AE5D5F6-5278-4808-B54B-7343F7459772}" dt="2022-07-21T08:41:22.926" v="608" actId="207"/>
          <ac:spMkLst>
            <pc:docMk/>
            <pc:sldMk cId="2025731073" sldId="473"/>
            <ac:spMk id="5" creationId="{D60668B3-7856-2EC9-61B1-9CBA5743B504}"/>
          </ac:spMkLst>
        </pc:spChg>
      </pc:sldChg>
      <pc:sldChg chg="modSp new mod">
        <pc:chgData name="Ute Scheid" userId="e14644aa-4ff4-45be-be81-ba0656d30d79" providerId="ADAL" clId="{0AE5D5F6-5278-4808-B54B-7343F7459772}" dt="2022-07-21T08:42:38.798" v="653" actId="207"/>
        <pc:sldMkLst>
          <pc:docMk/>
          <pc:sldMk cId="1494159028" sldId="474"/>
        </pc:sldMkLst>
        <pc:spChg chg="mod">
          <ac:chgData name="Ute Scheid" userId="e14644aa-4ff4-45be-be81-ba0656d30d79" providerId="ADAL" clId="{0AE5D5F6-5278-4808-B54B-7343F7459772}" dt="2022-07-21T08:42:38.798" v="653" actId="207"/>
          <ac:spMkLst>
            <pc:docMk/>
            <pc:sldMk cId="1494159028" sldId="474"/>
            <ac:spMk id="2" creationId="{823583EA-E812-269C-382B-9C5102224CC2}"/>
          </ac:spMkLst>
        </pc:spChg>
        <pc:spChg chg="mod">
          <ac:chgData name="Ute Scheid" userId="e14644aa-4ff4-45be-be81-ba0656d30d79" providerId="ADAL" clId="{0AE5D5F6-5278-4808-B54B-7343F7459772}" dt="2022-07-21T08:42:05.712" v="647" actId="20577"/>
          <ac:spMkLst>
            <pc:docMk/>
            <pc:sldMk cId="1494159028" sldId="474"/>
            <ac:spMk id="3" creationId="{DBBC7BF4-A5A4-41C3-BE01-56A019938079}"/>
          </ac:spMkLst>
        </pc:spChg>
      </pc:sldChg>
      <pc:sldChg chg="modSp new mod">
        <pc:chgData name="Ute Scheid" userId="e14644aa-4ff4-45be-be81-ba0656d30d79" providerId="ADAL" clId="{0AE5D5F6-5278-4808-B54B-7343F7459772}" dt="2022-07-21T08:44:31.994" v="702" actId="113"/>
        <pc:sldMkLst>
          <pc:docMk/>
          <pc:sldMk cId="1085938001" sldId="475"/>
        </pc:sldMkLst>
        <pc:spChg chg="mod">
          <ac:chgData name="Ute Scheid" userId="e14644aa-4ff4-45be-be81-ba0656d30d79" providerId="ADAL" clId="{0AE5D5F6-5278-4808-B54B-7343F7459772}" dt="2022-07-21T08:44:31.994" v="702" actId="113"/>
          <ac:spMkLst>
            <pc:docMk/>
            <pc:sldMk cId="1085938001" sldId="475"/>
            <ac:spMk id="2" creationId="{46159B76-321D-4D68-73DA-C5907102FF1E}"/>
          </ac:spMkLst>
        </pc:spChg>
        <pc:spChg chg="mod">
          <ac:chgData name="Ute Scheid" userId="e14644aa-4ff4-45be-be81-ba0656d30d79" providerId="ADAL" clId="{0AE5D5F6-5278-4808-B54B-7343F7459772}" dt="2022-07-21T08:43:27.213" v="674" actId="20577"/>
          <ac:spMkLst>
            <pc:docMk/>
            <pc:sldMk cId="1085938001" sldId="475"/>
            <ac:spMk id="3" creationId="{1FE3546D-D34A-84B0-6737-2577E43D4EBA}"/>
          </ac:spMkLst>
        </pc:spChg>
      </pc:sldChg>
      <pc:sldChg chg="addSp modSp new mod modClrScheme chgLayout">
        <pc:chgData name="Ute Scheid" userId="e14644aa-4ff4-45be-be81-ba0656d30d79" providerId="ADAL" clId="{0AE5D5F6-5278-4808-B54B-7343F7459772}" dt="2022-07-21T08:50:20.225" v="821" actId="20577"/>
        <pc:sldMkLst>
          <pc:docMk/>
          <pc:sldMk cId="2106953759" sldId="476"/>
        </pc:sldMkLst>
        <pc:spChg chg="add mod ord">
          <ac:chgData name="Ute Scheid" userId="e14644aa-4ff4-45be-be81-ba0656d30d79" providerId="ADAL" clId="{0AE5D5F6-5278-4808-B54B-7343F7459772}" dt="2022-07-21T08:49:01.455" v="766" actId="700"/>
          <ac:spMkLst>
            <pc:docMk/>
            <pc:sldMk cId="2106953759" sldId="476"/>
            <ac:spMk id="2" creationId="{CC0BF66D-29BE-E02B-9AA3-D1224181DA4B}"/>
          </ac:spMkLst>
        </pc:spChg>
        <pc:spChg chg="add mod ord">
          <ac:chgData name="Ute Scheid" userId="e14644aa-4ff4-45be-be81-ba0656d30d79" providerId="ADAL" clId="{0AE5D5F6-5278-4808-B54B-7343F7459772}" dt="2022-07-21T08:50:20.225" v="821" actId="20577"/>
          <ac:spMkLst>
            <pc:docMk/>
            <pc:sldMk cId="2106953759" sldId="476"/>
            <ac:spMk id="3" creationId="{9E12C09B-2B37-1405-CA93-3C1D28813D77}"/>
          </ac:spMkLst>
        </pc:spChg>
      </pc:sldChg>
      <pc:sldChg chg="addSp delSp modSp new del mod modClrScheme chgLayout">
        <pc:chgData name="Ute Scheid" userId="e14644aa-4ff4-45be-be81-ba0656d30d79" providerId="ADAL" clId="{0AE5D5F6-5278-4808-B54B-7343F7459772}" dt="2022-07-21T08:59:28.538" v="866" actId="47"/>
        <pc:sldMkLst>
          <pc:docMk/>
          <pc:sldMk cId="3210200083" sldId="477"/>
        </pc:sldMkLst>
        <pc:spChg chg="del mod ord">
          <ac:chgData name="Ute Scheid" userId="e14644aa-4ff4-45be-be81-ba0656d30d79" providerId="ADAL" clId="{0AE5D5F6-5278-4808-B54B-7343F7459772}" dt="2022-07-21T08:51:20.669" v="823" actId="700"/>
          <ac:spMkLst>
            <pc:docMk/>
            <pc:sldMk cId="3210200083" sldId="477"/>
            <ac:spMk id="2" creationId="{43D9508D-9834-E582-D6DD-1C57C6298AB0}"/>
          </ac:spMkLst>
        </pc:spChg>
        <pc:spChg chg="del mod ord">
          <ac:chgData name="Ute Scheid" userId="e14644aa-4ff4-45be-be81-ba0656d30d79" providerId="ADAL" clId="{0AE5D5F6-5278-4808-B54B-7343F7459772}" dt="2022-07-21T08:51:20.669" v="823" actId="700"/>
          <ac:spMkLst>
            <pc:docMk/>
            <pc:sldMk cId="3210200083" sldId="477"/>
            <ac:spMk id="3" creationId="{F704D793-2AE4-E6F2-658E-FB3E0391E5DC}"/>
          </ac:spMkLst>
        </pc:spChg>
        <pc:spChg chg="add mod ord">
          <ac:chgData name="Ute Scheid" userId="e14644aa-4ff4-45be-be81-ba0656d30d79" providerId="ADAL" clId="{0AE5D5F6-5278-4808-B54B-7343F7459772}" dt="2022-07-21T08:51:20.669" v="823" actId="700"/>
          <ac:spMkLst>
            <pc:docMk/>
            <pc:sldMk cId="3210200083" sldId="477"/>
            <ac:spMk id="4" creationId="{B475816E-0EC4-958F-8E5E-2C62EAC05515}"/>
          </ac:spMkLst>
        </pc:spChg>
        <pc:spChg chg="add mod ord">
          <ac:chgData name="Ute Scheid" userId="e14644aa-4ff4-45be-be81-ba0656d30d79" providerId="ADAL" clId="{0AE5D5F6-5278-4808-B54B-7343F7459772}" dt="2022-07-21T08:51:20.669" v="823" actId="700"/>
          <ac:spMkLst>
            <pc:docMk/>
            <pc:sldMk cId="3210200083" sldId="477"/>
            <ac:spMk id="5" creationId="{4BAC19AA-BAB2-D925-4D95-376169C6CB71}"/>
          </ac:spMkLst>
        </pc:spChg>
        <pc:spChg chg="add del mod ord">
          <ac:chgData name="Ute Scheid" userId="e14644aa-4ff4-45be-be81-ba0656d30d79" providerId="ADAL" clId="{0AE5D5F6-5278-4808-B54B-7343F7459772}" dt="2022-07-21T08:52:55.231" v="824" actId="22"/>
          <ac:spMkLst>
            <pc:docMk/>
            <pc:sldMk cId="3210200083" sldId="477"/>
            <ac:spMk id="6" creationId="{3E2C5D96-5245-CCFB-0F10-FFBDCB57EB80}"/>
          </ac:spMkLst>
        </pc:spChg>
        <pc:spChg chg="add mod ord">
          <ac:chgData name="Ute Scheid" userId="e14644aa-4ff4-45be-be81-ba0656d30d79" providerId="ADAL" clId="{0AE5D5F6-5278-4808-B54B-7343F7459772}" dt="2022-07-21T08:51:20.669" v="823" actId="700"/>
          <ac:spMkLst>
            <pc:docMk/>
            <pc:sldMk cId="3210200083" sldId="477"/>
            <ac:spMk id="7" creationId="{57FD7BDA-DD4A-51DE-E796-BD65BF9795DD}"/>
          </ac:spMkLst>
        </pc:spChg>
        <pc:picChg chg="add mod ord modCrop">
          <ac:chgData name="Ute Scheid" userId="e14644aa-4ff4-45be-be81-ba0656d30d79" providerId="ADAL" clId="{0AE5D5F6-5278-4808-B54B-7343F7459772}" dt="2022-07-21T08:53:31.570" v="829" actId="1076"/>
          <ac:picMkLst>
            <pc:docMk/>
            <pc:sldMk cId="3210200083" sldId="477"/>
            <ac:picMk id="9" creationId="{108A354A-1D7F-1F8F-E999-AEAED9AA41D9}"/>
          </ac:picMkLst>
        </pc:picChg>
      </pc:sldChg>
      <pc:sldChg chg="addSp delSp modSp new mod">
        <pc:chgData name="Ute Scheid" userId="e14644aa-4ff4-45be-be81-ba0656d30d79" providerId="ADAL" clId="{0AE5D5F6-5278-4808-B54B-7343F7459772}" dt="2022-07-21T08:55:04.780" v="856" actId="14100"/>
        <pc:sldMkLst>
          <pc:docMk/>
          <pc:sldMk cId="3937191111" sldId="478"/>
        </pc:sldMkLst>
        <pc:spChg chg="del">
          <ac:chgData name="Ute Scheid" userId="e14644aa-4ff4-45be-be81-ba0656d30d79" providerId="ADAL" clId="{0AE5D5F6-5278-4808-B54B-7343F7459772}" dt="2022-07-21T08:53:42.423" v="831" actId="22"/>
          <ac:spMkLst>
            <pc:docMk/>
            <pc:sldMk cId="3937191111" sldId="478"/>
            <ac:spMk id="2" creationId="{1325A1E6-2350-19D7-4C04-F66ABC31478C}"/>
          </ac:spMkLst>
        </pc:spChg>
        <pc:spChg chg="mod">
          <ac:chgData name="Ute Scheid" userId="e14644aa-4ff4-45be-be81-ba0656d30d79" providerId="ADAL" clId="{0AE5D5F6-5278-4808-B54B-7343F7459772}" dt="2022-07-21T08:53:54.376" v="848" actId="20577"/>
          <ac:spMkLst>
            <pc:docMk/>
            <pc:sldMk cId="3937191111" sldId="478"/>
            <ac:spMk id="3" creationId="{443D05DD-635C-1C69-968C-989FF1B89694}"/>
          </ac:spMkLst>
        </pc:spChg>
        <pc:picChg chg="add mod ord">
          <ac:chgData name="Ute Scheid" userId="e14644aa-4ff4-45be-be81-ba0656d30d79" providerId="ADAL" clId="{0AE5D5F6-5278-4808-B54B-7343F7459772}" dt="2022-07-21T08:55:04.780" v="856" actId="14100"/>
          <ac:picMkLst>
            <pc:docMk/>
            <pc:sldMk cId="3937191111" sldId="478"/>
            <ac:picMk id="5" creationId="{CCE78026-BADF-FAC9-5F51-45DCE02A6484}"/>
          </ac:picMkLst>
        </pc:picChg>
      </pc:sldChg>
      <pc:sldChg chg="addSp delSp modSp add mod">
        <pc:chgData name="Ute Scheid" userId="e14644aa-4ff4-45be-be81-ba0656d30d79" providerId="ADAL" clId="{0AE5D5F6-5278-4808-B54B-7343F7459772}" dt="2022-07-21T08:54:58.295" v="854" actId="14100"/>
        <pc:sldMkLst>
          <pc:docMk/>
          <pc:sldMk cId="2040136982" sldId="479"/>
        </pc:sldMkLst>
        <pc:spChg chg="add del mod">
          <ac:chgData name="Ute Scheid" userId="e14644aa-4ff4-45be-be81-ba0656d30d79" providerId="ADAL" clId="{0AE5D5F6-5278-4808-B54B-7343F7459772}" dt="2022-07-21T08:54:49.924" v="852" actId="22"/>
          <ac:spMkLst>
            <pc:docMk/>
            <pc:sldMk cId="2040136982" sldId="479"/>
            <ac:spMk id="4" creationId="{5A021967-C6FD-B823-2D94-EBFC27D7E1C8}"/>
          </ac:spMkLst>
        </pc:spChg>
        <pc:picChg chg="del">
          <ac:chgData name="Ute Scheid" userId="e14644aa-4ff4-45be-be81-ba0656d30d79" providerId="ADAL" clId="{0AE5D5F6-5278-4808-B54B-7343F7459772}" dt="2022-07-21T08:54:11.203" v="850" actId="478"/>
          <ac:picMkLst>
            <pc:docMk/>
            <pc:sldMk cId="2040136982" sldId="479"/>
            <ac:picMk id="5" creationId="{CCE78026-BADF-FAC9-5F51-45DCE02A6484}"/>
          </ac:picMkLst>
        </pc:picChg>
        <pc:picChg chg="add mod ord">
          <ac:chgData name="Ute Scheid" userId="e14644aa-4ff4-45be-be81-ba0656d30d79" providerId="ADAL" clId="{0AE5D5F6-5278-4808-B54B-7343F7459772}" dt="2022-07-21T08:54:58.295" v="854" actId="14100"/>
          <ac:picMkLst>
            <pc:docMk/>
            <pc:sldMk cId="2040136982" sldId="479"/>
            <ac:picMk id="7" creationId="{E193048C-ED10-96D9-72F9-4CFAF783964F}"/>
          </ac:picMkLst>
        </pc:picChg>
      </pc:sldChg>
      <pc:sldChg chg="addSp delSp modSp add mod">
        <pc:chgData name="Ute Scheid" userId="e14644aa-4ff4-45be-be81-ba0656d30d79" providerId="ADAL" clId="{0AE5D5F6-5278-4808-B54B-7343F7459772}" dt="2022-07-21T08:56:20.841" v="861" actId="14100"/>
        <pc:sldMkLst>
          <pc:docMk/>
          <pc:sldMk cId="3803257479" sldId="480"/>
        </pc:sldMkLst>
        <pc:spChg chg="add del mod">
          <ac:chgData name="Ute Scheid" userId="e14644aa-4ff4-45be-be81-ba0656d30d79" providerId="ADAL" clId="{0AE5D5F6-5278-4808-B54B-7343F7459772}" dt="2022-07-21T08:56:15.364" v="859" actId="22"/>
          <ac:spMkLst>
            <pc:docMk/>
            <pc:sldMk cId="3803257479" sldId="480"/>
            <ac:spMk id="4" creationId="{654846B6-F3DE-CC0F-3139-5609CEA7C411}"/>
          </ac:spMkLst>
        </pc:spChg>
        <pc:picChg chg="add mod ord">
          <ac:chgData name="Ute Scheid" userId="e14644aa-4ff4-45be-be81-ba0656d30d79" providerId="ADAL" clId="{0AE5D5F6-5278-4808-B54B-7343F7459772}" dt="2022-07-21T08:56:20.841" v="861" actId="14100"/>
          <ac:picMkLst>
            <pc:docMk/>
            <pc:sldMk cId="3803257479" sldId="480"/>
            <ac:picMk id="6" creationId="{C6D04134-93EA-9563-1645-04060E10E40E}"/>
          </ac:picMkLst>
        </pc:picChg>
        <pc:picChg chg="del">
          <ac:chgData name="Ute Scheid" userId="e14644aa-4ff4-45be-be81-ba0656d30d79" providerId="ADAL" clId="{0AE5D5F6-5278-4808-B54B-7343F7459772}" dt="2022-07-21T08:55:16.082" v="858" actId="478"/>
          <ac:picMkLst>
            <pc:docMk/>
            <pc:sldMk cId="3803257479" sldId="480"/>
            <ac:picMk id="7" creationId="{E193048C-ED10-96D9-72F9-4CFAF783964F}"/>
          </ac:picMkLst>
        </pc:picChg>
      </pc:sldChg>
      <pc:sldChg chg="addSp delSp modSp add mod">
        <pc:chgData name="Ute Scheid" userId="e14644aa-4ff4-45be-be81-ba0656d30d79" providerId="ADAL" clId="{0AE5D5F6-5278-4808-B54B-7343F7459772}" dt="2022-07-21T09:03:21.192" v="869" actId="14100"/>
        <pc:sldMkLst>
          <pc:docMk/>
          <pc:sldMk cId="3015253196" sldId="481"/>
        </pc:sldMkLst>
        <pc:spChg chg="add del mod">
          <ac:chgData name="Ute Scheid" userId="e14644aa-4ff4-45be-be81-ba0656d30d79" providerId="ADAL" clId="{0AE5D5F6-5278-4808-B54B-7343F7459772}" dt="2022-07-21T08:58:58.945" v="864" actId="22"/>
          <ac:spMkLst>
            <pc:docMk/>
            <pc:sldMk cId="3015253196" sldId="481"/>
            <ac:spMk id="4" creationId="{720C4D72-C1DD-DA63-E6E1-2222A095AF09}"/>
          </ac:spMkLst>
        </pc:spChg>
        <pc:picChg chg="del">
          <ac:chgData name="Ute Scheid" userId="e14644aa-4ff4-45be-be81-ba0656d30d79" providerId="ADAL" clId="{0AE5D5F6-5278-4808-B54B-7343F7459772}" dt="2022-07-21T08:58:54.263" v="863" actId="478"/>
          <ac:picMkLst>
            <pc:docMk/>
            <pc:sldMk cId="3015253196" sldId="481"/>
            <ac:picMk id="6" creationId="{C6D04134-93EA-9563-1645-04060E10E40E}"/>
          </ac:picMkLst>
        </pc:picChg>
        <pc:picChg chg="add mod ord">
          <ac:chgData name="Ute Scheid" userId="e14644aa-4ff4-45be-be81-ba0656d30d79" providerId="ADAL" clId="{0AE5D5F6-5278-4808-B54B-7343F7459772}" dt="2022-07-21T09:03:21.192" v="869" actId="14100"/>
          <ac:picMkLst>
            <pc:docMk/>
            <pc:sldMk cId="3015253196" sldId="481"/>
            <ac:picMk id="7" creationId="{81EBAADD-0AE0-FB28-4379-3067D07D6395}"/>
          </ac:picMkLst>
        </pc:picChg>
      </pc:sldChg>
      <pc:sldMasterChg chg="delSldLayout">
        <pc:chgData name="Ute Scheid" userId="e14644aa-4ff4-45be-be81-ba0656d30d79" providerId="ADAL" clId="{0AE5D5F6-5278-4808-B54B-7343F7459772}" dt="2022-07-21T08:47:55.186" v="761" actId="47"/>
        <pc:sldMasterMkLst>
          <pc:docMk/>
          <pc:sldMasterMk cId="3808370331" sldId="2147483648"/>
        </pc:sldMasterMkLst>
        <pc:sldLayoutChg chg="del">
          <pc:chgData name="Ute Scheid" userId="e14644aa-4ff4-45be-be81-ba0656d30d79" providerId="ADAL" clId="{0AE5D5F6-5278-4808-B54B-7343F7459772}" dt="2022-07-21T07:48:27.087" v="363" actId="47"/>
          <pc:sldLayoutMkLst>
            <pc:docMk/>
            <pc:sldMasterMk cId="3808370331" sldId="2147483648"/>
            <pc:sldLayoutMk cId="465656361" sldId="2147483774"/>
          </pc:sldLayoutMkLst>
        </pc:sldLayoutChg>
        <pc:sldLayoutChg chg="del">
          <pc:chgData name="Ute Scheid" userId="e14644aa-4ff4-45be-be81-ba0656d30d79" providerId="ADAL" clId="{0AE5D5F6-5278-4808-B54B-7343F7459772}" dt="2022-07-21T08:47:55.186" v="761" actId="47"/>
          <pc:sldLayoutMkLst>
            <pc:docMk/>
            <pc:sldMasterMk cId="3808370331" sldId="2147483648"/>
            <pc:sldLayoutMk cId="1589691773" sldId="2147483774"/>
          </pc:sldLayoutMkLst>
        </pc:sldLayoutChg>
        <pc:sldLayoutChg chg="del">
          <pc:chgData name="Ute Scheid" userId="e14644aa-4ff4-45be-be81-ba0656d30d79" providerId="ADAL" clId="{0AE5D5F6-5278-4808-B54B-7343F7459772}" dt="2022-07-21T07:54:28.998" v="404" actId="47"/>
          <pc:sldLayoutMkLst>
            <pc:docMk/>
            <pc:sldMasterMk cId="3808370331" sldId="2147483648"/>
            <pc:sldLayoutMk cId="3181361788" sldId="214748377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713C5-A6D4-4A69-8926-53DFD72DC873}" type="doc">
      <dgm:prSet loTypeId="urn:microsoft.com/office/officeart/2005/8/layout/chevron1" loCatId="process" qsTypeId="urn:microsoft.com/office/officeart/2005/8/quickstyle/simple1" qsCatId="simple" csTypeId="urn:microsoft.com/office/officeart/2005/8/colors/accent1_2" csCatId="accent1" phldr="1"/>
      <dgm:spPr/>
    </dgm:pt>
    <dgm:pt modelId="{2F10A1E4-675E-4A31-80E6-AF8C553EB6C8}">
      <dgm:prSet phldrT="[Text]" custT="1"/>
      <dgm:spPr>
        <a:solidFill>
          <a:srgbClr val="A3E5FF"/>
        </a:solidFill>
      </dgm:spPr>
      <dgm:t>
        <a:bodyPr/>
        <a:lstStyle/>
        <a:p>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Akad. Berufsfelder und Studienwege kennenlernen und Praxis erfahren</a:t>
          </a:r>
        </a:p>
      </dgm:t>
    </dgm:pt>
    <dgm:pt modelId="{9CC236BD-E88D-4227-8120-6C68FD794F12}" type="parTrans" cxnId="{9CE1CEEF-69C4-4888-A94C-A53E50E402EF}">
      <dgm:prSet/>
      <dgm:spPr/>
      <dgm:t>
        <a:bodyPr/>
        <a:lstStyle/>
        <a:p>
          <a:endParaRPr lang="de-DE"/>
        </a:p>
      </dgm:t>
    </dgm:pt>
    <dgm:pt modelId="{07DCCC7D-1A3A-4D6A-976B-9D78F07E9E16}" type="sibTrans" cxnId="{9CE1CEEF-69C4-4888-A94C-A53E50E402EF}">
      <dgm:prSet/>
      <dgm:spPr/>
      <dgm:t>
        <a:bodyPr/>
        <a:lstStyle/>
        <a:p>
          <a:endParaRPr lang="de-DE"/>
        </a:p>
      </dgm:t>
    </dgm:pt>
    <dgm:pt modelId="{26C7FCCE-A613-41F6-AA22-92F7B9025171}">
      <dgm:prSet phldrT="[Text]" custT="1"/>
      <dgm:spPr>
        <a:solidFill>
          <a:srgbClr val="A3E5FF"/>
        </a:solidFill>
      </dgm:spPr>
      <dgm:t>
        <a:bodyPr/>
        <a:lstStyle/>
        <a:p>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Individuelle Voraussetzungen für ein Studium überprüfen</a:t>
          </a:r>
        </a:p>
      </dgm:t>
    </dgm:pt>
    <dgm:pt modelId="{BE824D3D-54EE-4F7E-85BB-8881ABB13437}" type="parTrans" cxnId="{D0367C7F-797B-4732-8B66-E5E39F1E92F5}">
      <dgm:prSet/>
      <dgm:spPr/>
      <dgm:t>
        <a:bodyPr/>
        <a:lstStyle/>
        <a:p>
          <a:endParaRPr lang="de-DE"/>
        </a:p>
      </dgm:t>
    </dgm:pt>
    <dgm:pt modelId="{52BDF262-C2D9-4C79-AAEF-7ACA7BC8476A}" type="sibTrans" cxnId="{D0367C7F-797B-4732-8B66-E5E39F1E92F5}">
      <dgm:prSet/>
      <dgm:spPr/>
      <dgm:t>
        <a:bodyPr/>
        <a:lstStyle/>
        <a:p>
          <a:endParaRPr lang="de-DE"/>
        </a:p>
      </dgm:t>
    </dgm:pt>
    <dgm:pt modelId="{B33DDA3A-3144-461D-9E71-F12179B84C90}">
      <dgm:prSet phldrT="[Text]" custT="1"/>
      <dgm:spPr>
        <a:solidFill>
          <a:srgbClr val="A3E5FF"/>
        </a:solidFill>
      </dgm:spPr>
      <dgm:t>
        <a:bodyPr/>
        <a:lstStyle/>
        <a:p>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Entscheidungen konkretisieren und Übergänge gestalten</a:t>
          </a:r>
        </a:p>
      </dgm:t>
    </dgm:pt>
    <dgm:pt modelId="{4B93F065-DC51-4C22-BF81-519F0BF33D9C}" type="parTrans" cxnId="{01D7C084-553F-42F2-8761-B56925670802}">
      <dgm:prSet/>
      <dgm:spPr/>
      <dgm:t>
        <a:bodyPr/>
        <a:lstStyle/>
        <a:p>
          <a:endParaRPr lang="de-DE"/>
        </a:p>
      </dgm:t>
    </dgm:pt>
    <dgm:pt modelId="{4A9CE66E-3A20-483E-904B-21C8EC557D5F}" type="sibTrans" cxnId="{01D7C084-553F-42F2-8761-B56925670802}">
      <dgm:prSet/>
      <dgm:spPr/>
      <dgm:t>
        <a:bodyPr/>
        <a:lstStyle/>
        <a:p>
          <a:endParaRPr lang="de-DE"/>
        </a:p>
      </dgm:t>
    </dgm:pt>
    <dgm:pt modelId="{0C931FF3-F7B1-45B6-8E50-C9E8112670DB}" type="pres">
      <dgm:prSet presAssocID="{9B3713C5-A6D4-4A69-8926-53DFD72DC873}" presName="Name0" presStyleCnt="0">
        <dgm:presLayoutVars>
          <dgm:dir/>
          <dgm:animLvl val="lvl"/>
          <dgm:resizeHandles val="exact"/>
        </dgm:presLayoutVars>
      </dgm:prSet>
      <dgm:spPr/>
    </dgm:pt>
    <dgm:pt modelId="{6B35753A-3D6B-4E36-81AA-FC363AB885FB}" type="pres">
      <dgm:prSet presAssocID="{2F10A1E4-675E-4A31-80E6-AF8C553EB6C8}" presName="parTxOnly" presStyleLbl="node1" presStyleIdx="0" presStyleCnt="3" custLinFactY="-41790" custLinFactNeighborX="-10559" custLinFactNeighborY="-100000">
        <dgm:presLayoutVars>
          <dgm:chMax val="0"/>
          <dgm:chPref val="0"/>
          <dgm:bulletEnabled val="1"/>
        </dgm:presLayoutVars>
      </dgm:prSet>
      <dgm:spPr/>
    </dgm:pt>
    <dgm:pt modelId="{083A359B-B35D-4E42-ACBF-16E4737D754F}" type="pres">
      <dgm:prSet presAssocID="{07DCCC7D-1A3A-4D6A-976B-9D78F07E9E16}" presName="parTxOnlySpace" presStyleCnt="0"/>
      <dgm:spPr/>
    </dgm:pt>
    <dgm:pt modelId="{4C42D3F1-1A53-488A-9D1F-CC3C804B318F}" type="pres">
      <dgm:prSet presAssocID="{26C7FCCE-A613-41F6-AA22-92F7B9025171}" presName="parTxOnly" presStyleLbl="node1" presStyleIdx="1" presStyleCnt="3" custLinFactY="-41790" custLinFactNeighborX="-83679" custLinFactNeighborY="-100000">
        <dgm:presLayoutVars>
          <dgm:chMax val="0"/>
          <dgm:chPref val="0"/>
          <dgm:bulletEnabled val="1"/>
        </dgm:presLayoutVars>
      </dgm:prSet>
      <dgm:spPr/>
    </dgm:pt>
    <dgm:pt modelId="{A0F418A3-1426-4D25-B6FA-465DA9D0CECE}" type="pres">
      <dgm:prSet presAssocID="{52BDF262-C2D9-4C79-AAEF-7ACA7BC8476A}" presName="parTxOnlySpace" presStyleCnt="0"/>
      <dgm:spPr/>
    </dgm:pt>
    <dgm:pt modelId="{E767ABFB-0193-48D1-82B5-FB24DC8011C5}" type="pres">
      <dgm:prSet presAssocID="{B33DDA3A-3144-461D-9E71-F12179B84C90}" presName="parTxOnly" presStyleLbl="node1" presStyleIdx="2" presStyleCnt="3" custLinFactX="-5680" custLinFactY="-41790" custLinFactNeighborX="-100000" custLinFactNeighborY="-100000">
        <dgm:presLayoutVars>
          <dgm:chMax val="0"/>
          <dgm:chPref val="0"/>
          <dgm:bulletEnabled val="1"/>
        </dgm:presLayoutVars>
      </dgm:prSet>
      <dgm:spPr/>
    </dgm:pt>
  </dgm:ptLst>
  <dgm:cxnLst>
    <dgm:cxn modelId="{8C90F610-0561-454E-BF85-2B449DCF5D1C}" type="presOf" srcId="{9B3713C5-A6D4-4A69-8926-53DFD72DC873}" destId="{0C931FF3-F7B1-45B6-8E50-C9E8112670DB}" srcOrd="0" destOrd="0" presId="urn:microsoft.com/office/officeart/2005/8/layout/chevron1"/>
    <dgm:cxn modelId="{9D23D617-5CA7-4147-8C28-7F6ACCD324C0}" type="presOf" srcId="{B33DDA3A-3144-461D-9E71-F12179B84C90}" destId="{E767ABFB-0193-48D1-82B5-FB24DC8011C5}" srcOrd="0" destOrd="0" presId="urn:microsoft.com/office/officeart/2005/8/layout/chevron1"/>
    <dgm:cxn modelId="{D0367C7F-797B-4732-8B66-E5E39F1E92F5}" srcId="{9B3713C5-A6D4-4A69-8926-53DFD72DC873}" destId="{26C7FCCE-A613-41F6-AA22-92F7B9025171}" srcOrd="1" destOrd="0" parTransId="{BE824D3D-54EE-4F7E-85BB-8881ABB13437}" sibTransId="{52BDF262-C2D9-4C79-AAEF-7ACA7BC8476A}"/>
    <dgm:cxn modelId="{01D7C084-553F-42F2-8761-B56925670802}" srcId="{9B3713C5-A6D4-4A69-8926-53DFD72DC873}" destId="{B33DDA3A-3144-461D-9E71-F12179B84C90}" srcOrd="2" destOrd="0" parTransId="{4B93F065-DC51-4C22-BF81-519F0BF33D9C}" sibTransId="{4A9CE66E-3A20-483E-904B-21C8EC557D5F}"/>
    <dgm:cxn modelId="{C61A4885-24BF-43E3-8869-0431050C4405}" type="presOf" srcId="{2F10A1E4-675E-4A31-80E6-AF8C553EB6C8}" destId="{6B35753A-3D6B-4E36-81AA-FC363AB885FB}" srcOrd="0" destOrd="0" presId="urn:microsoft.com/office/officeart/2005/8/layout/chevron1"/>
    <dgm:cxn modelId="{F5272B97-70A2-41A2-AA91-D56DEEDA5551}" type="presOf" srcId="{26C7FCCE-A613-41F6-AA22-92F7B9025171}" destId="{4C42D3F1-1A53-488A-9D1F-CC3C804B318F}" srcOrd="0" destOrd="0" presId="urn:microsoft.com/office/officeart/2005/8/layout/chevron1"/>
    <dgm:cxn modelId="{9CE1CEEF-69C4-4888-A94C-A53E50E402EF}" srcId="{9B3713C5-A6D4-4A69-8926-53DFD72DC873}" destId="{2F10A1E4-675E-4A31-80E6-AF8C553EB6C8}" srcOrd="0" destOrd="0" parTransId="{9CC236BD-E88D-4227-8120-6C68FD794F12}" sibTransId="{07DCCC7D-1A3A-4D6A-976B-9D78F07E9E16}"/>
    <dgm:cxn modelId="{82CF1D54-6223-4D93-8470-572EBD723544}" type="presParOf" srcId="{0C931FF3-F7B1-45B6-8E50-C9E8112670DB}" destId="{6B35753A-3D6B-4E36-81AA-FC363AB885FB}" srcOrd="0" destOrd="0" presId="urn:microsoft.com/office/officeart/2005/8/layout/chevron1"/>
    <dgm:cxn modelId="{579F301B-F8C2-499B-A8A0-87BAD917F59F}" type="presParOf" srcId="{0C931FF3-F7B1-45B6-8E50-C9E8112670DB}" destId="{083A359B-B35D-4E42-ACBF-16E4737D754F}" srcOrd="1" destOrd="0" presId="urn:microsoft.com/office/officeart/2005/8/layout/chevron1"/>
    <dgm:cxn modelId="{1820FF3C-8BB9-4C8B-9C70-56B2854E575E}" type="presParOf" srcId="{0C931FF3-F7B1-45B6-8E50-C9E8112670DB}" destId="{4C42D3F1-1A53-488A-9D1F-CC3C804B318F}" srcOrd="2" destOrd="0" presId="urn:microsoft.com/office/officeart/2005/8/layout/chevron1"/>
    <dgm:cxn modelId="{BD60E8D5-086A-46A2-A4CA-7DE13D05F432}" type="presParOf" srcId="{0C931FF3-F7B1-45B6-8E50-C9E8112670DB}" destId="{A0F418A3-1426-4D25-B6FA-465DA9D0CECE}" srcOrd="3" destOrd="0" presId="urn:microsoft.com/office/officeart/2005/8/layout/chevron1"/>
    <dgm:cxn modelId="{1CF45F0D-ED33-49FD-904C-7305579DF273}" type="presParOf" srcId="{0C931FF3-F7B1-45B6-8E50-C9E8112670DB}" destId="{E767ABFB-0193-48D1-82B5-FB24DC8011C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CACB88-1B63-4B2B-A4BC-A28EC5E4074B}" type="doc">
      <dgm:prSet loTypeId="urn:microsoft.com/office/officeart/2005/8/layout/hProcess7#1" loCatId="process" qsTypeId="urn:microsoft.com/office/officeart/2005/8/quickstyle/simple1" qsCatId="simple" csTypeId="urn:microsoft.com/office/officeart/2005/8/colors/accent1_2" csCatId="accent1" phldr="1"/>
      <dgm:spPr/>
      <dgm:t>
        <a:bodyPr/>
        <a:lstStyle/>
        <a:p>
          <a:endParaRPr lang="de-DE"/>
        </a:p>
      </dgm:t>
    </dgm:pt>
    <dgm:pt modelId="{193DB7F6-85AF-49FD-83A7-36F9D5CE71C3}">
      <dgm:prSet phldrT="[Text]"/>
      <dgm:spPr>
        <a:solidFill>
          <a:srgbClr val="A3E5FF"/>
        </a:solidFill>
      </dgm:spPr>
      <dgm:t>
        <a:bodyPr/>
        <a:lstStyle/>
        <a:p>
          <a:pPr algn="ctr"/>
          <a:r>
            <a:rPr lang="de-DE" dirty="0">
              <a:solidFill>
                <a:srgbClr val="000000"/>
              </a:solidFill>
            </a:rPr>
            <a:t>Beratung</a:t>
          </a:r>
        </a:p>
      </dgm:t>
    </dgm:pt>
    <dgm:pt modelId="{0F6B9EEE-0997-4A08-86A7-AD03B348EC7A}" type="parTrans" cxnId="{E46EC3D8-C580-46FB-ACD6-D05A1BA24F98}">
      <dgm:prSet/>
      <dgm:spPr/>
      <dgm:t>
        <a:bodyPr/>
        <a:lstStyle/>
        <a:p>
          <a:endParaRPr lang="de-DE"/>
        </a:p>
      </dgm:t>
    </dgm:pt>
    <dgm:pt modelId="{9A1C3393-9A5B-4158-9556-F5698E46EC00}" type="sibTrans" cxnId="{E46EC3D8-C580-46FB-ACD6-D05A1BA24F98}">
      <dgm:prSet/>
      <dgm:spPr/>
      <dgm:t>
        <a:bodyPr/>
        <a:lstStyle/>
        <a:p>
          <a:endParaRPr lang="de-DE"/>
        </a:p>
      </dgm:t>
    </dgm:pt>
    <dgm:pt modelId="{AA96A3C5-7D3A-4489-83CF-A70B722BBC81}">
      <dgm:prSet phldrT="[Text]" custT="1"/>
      <dgm:spPr/>
      <dgm:t>
        <a:bodyPr/>
        <a:lstStyle/>
        <a:p>
          <a:pPr algn="ctr"/>
          <a:endPar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Ab EF</a:t>
          </a: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Studienwege erkunden</a:t>
          </a:r>
        </a:p>
        <a:p>
          <a:pPr algn="l"/>
          <a:endPar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Workshop Standort-</a:t>
          </a:r>
          <a:r>
            <a:rPr lang="de-DE"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bestimmung</a:t>
          </a:r>
          <a:endPar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dgm:t>
    </dgm:pt>
    <dgm:pt modelId="{5A637272-A527-4E52-8F37-EFC52697FB14}" type="parTrans" cxnId="{D74F092F-91B6-464F-8578-9337692E9F93}">
      <dgm:prSet/>
      <dgm:spPr/>
      <dgm:t>
        <a:bodyPr/>
        <a:lstStyle/>
        <a:p>
          <a:endParaRPr lang="de-DE"/>
        </a:p>
      </dgm:t>
    </dgm:pt>
    <dgm:pt modelId="{64C80981-0BA6-4621-863E-29A143864BEA}" type="sibTrans" cxnId="{D74F092F-91B6-464F-8578-9337692E9F93}">
      <dgm:prSet/>
      <dgm:spPr/>
      <dgm:t>
        <a:bodyPr/>
        <a:lstStyle/>
        <a:p>
          <a:endParaRPr lang="de-DE"/>
        </a:p>
      </dgm:t>
    </dgm:pt>
    <dgm:pt modelId="{3E15EEED-3C45-4F64-84A1-F5355CA7ABCE}">
      <dgm:prSet phldrT="[Text]"/>
      <dgm:spPr>
        <a:solidFill>
          <a:srgbClr val="A3E5FF"/>
        </a:solidFill>
      </dgm:spPr>
      <dgm:t>
        <a:bodyPr/>
        <a:lstStyle/>
        <a:p>
          <a:pPr algn="ctr"/>
          <a:r>
            <a:rPr lang="de-DE" dirty="0">
              <a:solidFill>
                <a:srgbClr val="000000"/>
              </a:solidFill>
            </a:rPr>
            <a:t>Beratung</a:t>
          </a:r>
        </a:p>
      </dgm:t>
    </dgm:pt>
    <dgm:pt modelId="{46376CED-BCE3-4D8E-BC0D-1F995E769A43}" type="parTrans" cxnId="{0C31862B-3B43-400D-A074-366E7311D3D8}">
      <dgm:prSet/>
      <dgm:spPr/>
      <dgm:t>
        <a:bodyPr/>
        <a:lstStyle/>
        <a:p>
          <a:endParaRPr lang="de-DE"/>
        </a:p>
      </dgm:t>
    </dgm:pt>
    <dgm:pt modelId="{836ADF77-47C2-41EE-9F14-2CDD3C04F7C1}" type="sibTrans" cxnId="{0C31862B-3B43-400D-A074-366E7311D3D8}">
      <dgm:prSet/>
      <dgm:spPr/>
      <dgm:t>
        <a:bodyPr/>
        <a:lstStyle/>
        <a:p>
          <a:endParaRPr lang="de-DE"/>
        </a:p>
      </dgm:t>
    </dgm:pt>
    <dgm:pt modelId="{6E83D839-FFAC-4FB0-A1EC-87D4EE099CD0}">
      <dgm:prSet phldrT="[Text]" custT="1"/>
      <dgm:spPr/>
      <dgm:t>
        <a:bodyPr/>
        <a:lstStyle/>
        <a:p>
          <a:pPr algn="l"/>
          <a:endPar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Ab EF/Q1</a:t>
          </a: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Workshop Entscheidungs-</a:t>
          </a:r>
          <a:r>
            <a:rPr lang="de-DE"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kompetenz</a:t>
          </a:r>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 I</a:t>
          </a:r>
        </a:p>
        <a:p>
          <a:pPr algn="l"/>
          <a:endPar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Praxiselemente</a:t>
          </a:r>
        </a:p>
      </dgm:t>
    </dgm:pt>
    <dgm:pt modelId="{D95DA125-C02A-4041-A407-3963EC04C551}" type="parTrans" cxnId="{EEDC2D08-4D19-4DA2-A7B0-31799B3B1F58}">
      <dgm:prSet/>
      <dgm:spPr/>
      <dgm:t>
        <a:bodyPr/>
        <a:lstStyle/>
        <a:p>
          <a:endParaRPr lang="de-DE"/>
        </a:p>
      </dgm:t>
    </dgm:pt>
    <dgm:pt modelId="{3D0B4F10-2B9C-4CFF-A63B-1C9C1650FE00}" type="sibTrans" cxnId="{EEDC2D08-4D19-4DA2-A7B0-31799B3B1F58}">
      <dgm:prSet/>
      <dgm:spPr/>
      <dgm:t>
        <a:bodyPr/>
        <a:lstStyle/>
        <a:p>
          <a:endParaRPr lang="de-DE"/>
        </a:p>
      </dgm:t>
    </dgm:pt>
    <dgm:pt modelId="{3FC08598-0E8E-4297-88B2-906899DA200F}">
      <dgm:prSet phldrT="[Text]"/>
      <dgm:spPr>
        <a:solidFill>
          <a:srgbClr val="A3E5FF"/>
        </a:solidFill>
      </dgm:spPr>
      <dgm:t>
        <a:bodyPr/>
        <a:lstStyle/>
        <a:p>
          <a:pPr algn="ctr"/>
          <a:r>
            <a:rPr lang="de-DE" dirty="0">
              <a:solidFill>
                <a:srgbClr val="000000"/>
              </a:solidFill>
            </a:rPr>
            <a:t>Beratung</a:t>
          </a:r>
        </a:p>
      </dgm:t>
    </dgm:pt>
    <dgm:pt modelId="{80693EAC-C72A-4F83-9089-F41042AE91AD}" type="parTrans" cxnId="{DA8CFC24-E8A3-4E22-943A-76CE5194C89C}">
      <dgm:prSet/>
      <dgm:spPr/>
      <dgm:t>
        <a:bodyPr/>
        <a:lstStyle/>
        <a:p>
          <a:endParaRPr lang="de-DE"/>
        </a:p>
      </dgm:t>
    </dgm:pt>
    <dgm:pt modelId="{22A87342-EFAB-4FD4-9119-E2699FE38BC9}" type="sibTrans" cxnId="{DA8CFC24-E8A3-4E22-943A-76CE5194C89C}">
      <dgm:prSet/>
      <dgm:spPr/>
      <dgm:t>
        <a:bodyPr/>
        <a:lstStyle/>
        <a:p>
          <a:endParaRPr lang="de-DE"/>
        </a:p>
      </dgm:t>
    </dgm:pt>
    <dgm:pt modelId="{C32CC1D8-A4BA-4203-B22E-83839519C22A}">
      <dgm:prSet phldrT="[Text]" custT="1"/>
      <dgm:spPr/>
      <dgm:t>
        <a:bodyPr/>
        <a:lstStyle/>
        <a:p>
          <a:pPr algn="ctr"/>
          <a:endPar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Ab Q1</a:t>
          </a: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Workshop Entscheidungs-</a:t>
          </a:r>
          <a:r>
            <a:rPr lang="de-DE"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kompetenz</a:t>
          </a:r>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 II</a:t>
          </a:r>
        </a:p>
        <a:p>
          <a:pPr algn="l"/>
          <a:endPar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Übergänge gestalten</a:t>
          </a:r>
        </a:p>
      </dgm:t>
    </dgm:pt>
    <dgm:pt modelId="{0865B112-E6F3-4859-8446-C878D0E8B891}" type="parTrans" cxnId="{A4C92305-4C8E-4A23-84CF-17C5369DD6F2}">
      <dgm:prSet/>
      <dgm:spPr/>
      <dgm:t>
        <a:bodyPr/>
        <a:lstStyle/>
        <a:p>
          <a:endParaRPr lang="de-DE"/>
        </a:p>
      </dgm:t>
    </dgm:pt>
    <dgm:pt modelId="{A93F708D-A789-478F-AA9B-7806FCF11B0C}" type="sibTrans" cxnId="{A4C92305-4C8E-4A23-84CF-17C5369DD6F2}">
      <dgm:prSet/>
      <dgm:spPr/>
      <dgm:t>
        <a:bodyPr/>
        <a:lstStyle/>
        <a:p>
          <a:endParaRPr lang="de-DE"/>
        </a:p>
      </dgm:t>
    </dgm:pt>
    <dgm:pt modelId="{51342610-869D-4E2C-A0F7-DFA16EBFEEA6}" type="pres">
      <dgm:prSet presAssocID="{C6CACB88-1B63-4B2B-A4BC-A28EC5E4074B}" presName="Name0" presStyleCnt="0">
        <dgm:presLayoutVars>
          <dgm:dir/>
          <dgm:animLvl val="lvl"/>
          <dgm:resizeHandles val="exact"/>
        </dgm:presLayoutVars>
      </dgm:prSet>
      <dgm:spPr/>
    </dgm:pt>
    <dgm:pt modelId="{5CA5944D-F80A-4778-BE5B-319584746CC1}" type="pres">
      <dgm:prSet presAssocID="{193DB7F6-85AF-49FD-83A7-36F9D5CE71C3}" presName="compositeNode" presStyleCnt="0">
        <dgm:presLayoutVars>
          <dgm:bulletEnabled val="1"/>
        </dgm:presLayoutVars>
      </dgm:prSet>
      <dgm:spPr/>
    </dgm:pt>
    <dgm:pt modelId="{BF9BFFDD-804B-462F-9CD2-51AC57A67330}" type="pres">
      <dgm:prSet presAssocID="{193DB7F6-85AF-49FD-83A7-36F9D5CE71C3}" presName="bgRect" presStyleLbl="node1" presStyleIdx="0" presStyleCnt="3" custScaleX="64907" custScaleY="66214" custLinFactNeighborX="1069" custLinFactNeighborY="-147"/>
      <dgm:spPr/>
    </dgm:pt>
    <dgm:pt modelId="{2C5D8423-19C5-4DB5-A418-465D7B2D8CA7}" type="pres">
      <dgm:prSet presAssocID="{193DB7F6-85AF-49FD-83A7-36F9D5CE71C3}" presName="parentNode" presStyleLbl="node1" presStyleIdx="0" presStyleCnt="3">
        <dgm:presLayoutVars>
          <dgm:chMax val="0"/>
          <dgm:bulletEnabled val="1"/>
        </dgm:presLayoutVars>
      </dgm:prSet>
      <dgm:spPr/>
    </dgm:pt>
    <dgm:pt modelId="{AD9CE053-4B4E-43A9-B7FD-9FB581D8D877}" type="pres">
      <dgm:prSet presAssocID="{193DB7F6-85AF-49FD-83A7-36F9D5CE71C3}" presName="childNode" presStyleLbl="node1" presStyleIdx="0" presStyleCnt="3">
        <dgm:presLayoutVars>
          <dgm:bulletEnabled val="1"/>
        </dgm:presLayoutVars>
      </dgm:prSet>
      <dgm:spPr/>
    </dgm:pt>
    <dgm:pt modelId="{B2ECC824-FF82-4A63-BDB2-BE3AB8647B95}" type="pres">
      <dgm:prSet presAssocID="{9A1C3393-9A5B-4158-9556-F5698E46EC00}" presName="hSp" presStyleCnt="0"/>
      <dgm:spPr/>
    </dgm:pt>
    <dgm:pt modelId="{DA240207-E54D-4609-8F3F-F5DF53E7313C}" type="pres">
      <dgm:prSet presAssocID="{9A1C3393-9A5B-4158-9556-F5698E46EC00}" presName="vProcSp" presStyleCnt="0"/>
      <dgm:spPr/>
    </dgm:pt>
    <dgm:pt modelId="{FA99EA6F-5387-4461-BCF9-E1726AD94576}" type="pres">
      <dgm:prSet presAssocID="{9A1C3393-9A5B-4158-9556-F5698E46EC00}" presName="vSp1" presStyleCnt="0"/>
      <dgm:spPr/>
    </dgm:pt>
    <dgm:pt modelId="{4C3563BB-79C1-4304-A026-883F9A2B25F7}" type="pres">
      <dgm:prSet presAssocID="{9A1C3393-9A5B-4158-9556-F5698E46EC00}" presName="simulatedConn" presStyleLbl="solidFgAcc1" presStyleIdx="0" presStyleCnt="2" custAng="2308391"/>
      <dgm:spPr/>
    </dgm:pt>
    <dgm:pt modelId="{04E96296-B228-4E1D-AE4D-7B4640C3A4A2}" type="pres">
      <dgm:prSet presAssocID="{9A1C3393-9A5B-4158-9556-F5698E46EC00}" presName="vSp2" presStyleCnt="0"/>
      <dgm:spPr/>
    </dgm:pt>
    <dgm:pt modelId="{230B828C-4133-46E6-AA26-8B990D44C97B}" type="pres">
      <dgm:prSet presAssocID="{9A1C3393-9A5B-4158-9556-F5698E46EC00}" presName="sibTrans" presStyleCnt="0"/>
      <dgm:spPr/>
    </dgm:pt>
    <dgm:pt modelId="{74CF51C9-7523-4A98-A6F6-8FE996CBEC81}" type="pres">
      <dgm:prSet presAssocID="{3E15EEED-3C45-4F64-84A1-F5355CA7ABCE}" presName="compositeNode" presStyleCnt="0">
        <dgm:presLayoutVars>
          <dgm:bulletEnabled val="1"/>
        </dgm:presLayoutVars>
      </dgm:prSet>
      <dgm:spPr/>
    </dgm:pt>
    <dgm:pt modelId="{5CE30EDB-B8A0-4104-A8E1-9A08CDE00D3E}" type="pres">
      <dgm:prSet presAssocID="{3E15EEED-3C45-4F64-84A1-F5355CA7ABCE}" presName="bgRect" presStyleLbl="node1" presStyleIdx="1" presStyleCnt="3" custScaleX="67773" custScaleY="70469" custLinFactNeighborX="-2576" custLinFactNeighborY="-1116"/>
      <dgm:spPr/>
    </dgm:pt>
    <dgm:pt modelId="{090DBB7A-C7C1-4509-A78E-C9D62B64EA47}" type="pres">
      <dgm:prSet presAssocID="{3E15EEED-3C45-4F64-84A1-F5355CA7ABCE}" presName="parentNode" presStyleLbl="node1" presStyleIdx="1" presStyleCnt="3">
        <dgm:presLayoutVars>
          <dgm:chMax val="0"/>
          <dgm:bulletEnabled val="1"/>
        </dgm:presLayoutVars>
      </dgm:prSet>
      <dgm:spPr/>
    </dgm:pt>
    <dgm:pt modelId="{FB9EA100-8219-437A-BD59-94059E592E4A}" type="pres">
      <dgm:prSet presAssocID="{3E15EEED-3C45-4F64-84A1-F5355CA7ABCE}" presName="childNode" presStyleLbl="node1" presStyleIdx="1" presStyleCnt="3">
        <dgm:presLayoutVars>
          <dgm:bulletEnabled val="1"/>
        </dgm:presLayoutVars>
      </dgm:prSet>
      <dgm:spPr/>
    </dgm:pt>
    <dgm:pt modelId="{BC038F25-61AB-4EB2-8392-C2635F824A7A}" type="pres">
      <dgm:prSet presAssocID="{836ADF77-47C2-41EE-9F14-2CDD3C04F7C1}" presName="hSp" presStyleCnt="0"/>
      <dgm:spPr/>
    </dgm:pt>
    <dgm:pt modelId="{CA19FA68-F0B4-480B-B785-EC2D09AA8B10}" type="pres">
      <dgm:prSet presAssocID="{836ADF77-47C2-41EE-9F14-2CDD3C04F7C1}" presName="vProcSp" presStyleCnt="0"/>
      <dgm:spPr/>
    </dgm:pt>
    <dgm:pt modelId="{32C71726-7CC5-4ECA-9D72-61FF9363539E}" type="pres">
      <dgm:prSet presAssocID="{836ADF77-47C2-41EE-9F14-2CDD3C04F7C1}" presName="vSp1" presStyleCnt="0"/>
      <dgm:spPr/>
    </dgm:pt>
    <dgm:pt modelId="{471C024D-EE56-4490-9A97-A82BEFD5C47F}" type="pres">
      <dgm:prSet presAssocID="{836ADF77-47C2-41EE-9F14-2CDD3C04F7C1}" presName="simulatedConn" presStyleLbl="solidFgAcc1" presStyleIdx="1" presStyleCnt="2"/>
      <dgm:spPr/>
    </dgm:pt>
    <dgm:pt modelId="{393DB44A-B84A-46A7-80CD-F847976799C9}" type="pres">
      <dgm:prSet presAssocID="{836ADF77-47C2-41EE-9F14-2CDD3C04F7C1}" presName="vSp2" presStyleCnt="0"/>
      <dgm:spPr/>
    </dgm:pt>
    <dgm:pt modelId="{23C9A019-C8F2-474C-B271-89BC1D9D22C1}" type="pres">
      <dgm:prSet presAssocID="{836ADF77-47C2-41EE-9F14-2CDD3C04F7C1}" presName="sibTrans" presStyleCnt="0"/>
      <dgm:spPr/>
    </dgm:pt>
    <dgm:pt modelId="{8370310A-2F96-4E6B-8DE6-E5D959D8E676}" type="pres">
      <dgm:prSet presAssocID="{3FC08598-0E8E-4297-88B2-906899DA200F}" presName="compositeNode" presStyleCnt="0">
        <dgm:presLayoutVars>
          <dgm:bulletEnabled val="1"/>
        </dgm:presLayoutVars>
      </dgm:prSet>
      <dgm:spPr/>
    </dgm:pt>
    <dgm:pt modelId="{DD26F839-9571-4DF0-979C-06A50542BA7C}" type="pres">
      <dgm:prSet presAssocID="{3FC08598-0E8E-4297-88B2-906899DA200F}" presName="bgRect" presStyleLbl="node1" presStyleIdx="2" presStyleCnt="3" custScaleX="68500" custScaleY="70689" custLinFactNeighborX="-6998" custLinFactNeighborY="-147"/>
      <dgm:spPr/>
    </dgm:pt>
    <dgm:pt modelId="{1EF75EA4-0B32-4F0A-9C12-002FF6A5BFE8}" type="pres">
      <dgm:prSet presAssocID="{3FC08598-0E8E-4297-88B2-906899DA200F}" presName="parentNode" presStyleLbl="node1" presStyleIdx="2" presStyleCnt="3">
        <dgm:presLayoutVars>
          <dgm:chMax val="0"/>
          <dgm:bulletEnabled val="1"/>
        </dgm:presLayoutVars>
      </dgm:prSet>
      <dgm:spPr/>
    </dgm:pt>
    <dgm:pt modelId="{3E03ACCB-FE9C-46BA-81F2-3DE3CCD9082E}" type="pres">
      <dgm:prSet presAssocID="{3FC08598-0E8E-4297-88B2-906899DA200F}" presName="childNode" presStyleLbl="node1" presStyleIdx="2" presStyleCnt="3">
        <dgm:presLayoutVars>
          <dgm:bulletEnabled val="1"/>
        </dgm:presLayoutVars>
      </dgm:prSet>
      <dgm:spPr/>
    </dgm:pt>
  </dgm:ptLst>
  <dgm:cxnLst>
    <dgm:cxn modelId="{A4C92305-4C8E-4A23-84CF-17C5369DD6F2}" srcId="{3FC08598-0E8E-4297-88B2-906899DA200F}" destId="{C32CC1D8-A4BA-4203-B22E-83839519C22A}" srcOrd="0" destOrd="0" parTransId="{0865B112-E6F3-4859-8446-C878D0E8B891}" sibTransId="{A93F708D-A789-478F-AA9B-7806FCF11B0C}"/>
    <dgm:cxn modelId="{EEDC2D08-4D19-4DA2-A7B0-31799B3B1F58}" srcId="{3E15EEED-3C45-4F64-84A1-F5355CA7ABCE}" destId="{6E83D839-FFAC-4FB0-A1EC-87D4EE099CD0}" srcOrd="0" destOrd="0" parTransId="{D95DA125-C02A-4041-A407-3963EC04C551}" sibTransId="{3D0B4F10-2B9C-4CFF-A63B-1C9C1650FE00}"/>
    <dgm:cxn modelId="{DA8CFC24-E8A3-4E22-943A-76CE5194C89C}" srcId="{C6CACB88-1B63-4B2B-A4BC-A28EC5E4074B}" destId="{3FC08598-0E8E-4297-88B2-906899DA200F}" srcOrd="2" destOrd="0" parTransId="{80693EAC-C72A-4F83-9089-F41042AE91AD}" sibTransId="{22A87342-EFAB-4FD4-9119-E2699FE38BC9}"/>
    <dgm:cxn modelId="{66012626-8C26-4A52-B4E0-074C10C82E72}" type="presOf" srcId="{6E83D839-FFAC-4FB0-A1EC-87D4EE099CD0}" destId="{FB9EA100-8219-437A-BD59-94059E592E4A}" srcOrd="0" destOrd="0" presId="urn:microsoft.com/office/officeart/2005/8/layout/hProcess7#1"/>
    <dgm:cxn modelId="{0C31862B-3B43-400D-A074-366E7311D3D8}" srcId="{C6CACB88-1B63-4B2B-A4BC-A28EC5E4074B}" destId="{3E15EEED-3C45-4F64-84A1-F5355CA7ABCE}" srcOrd="1" destOrd="0" parTransId="{46376CED-BCE3-4D8E-BC0D-1F995E769A43}" sibTransId="{836ADF77-47C2-41EE-9F14-2CDD3C04F7C1}"/>
    <dgm:cxn modelId="{D74F092F-91B6-464F-8578-9337692E9F93}" srcId="{193DB7F6-85AF-49FD-83A7-36F9D5CE71C3}" destId="{AA96A3C5-7D3A-4489-83CF-A70B722BBC81}" srcOrd="0" destOrd="0" parTransId="{5A637272-A527-4E52-8F37-EFC52697FB14}" sibTransId="{64C80981-0BA6-4621-863E-29A143864BEA}"/>
    <dgm:cxn modelId="{CDF40439-DFCD-4C05-A8B4-88FAB7ED5D27}" type="presOf" srcId="{3FC08598-0E8E-4297-88B2-906899DA200F}" destId="{DD26F839-9571-4DF0-979C-06A50542BA7C}" srcOrd="0" destOrd="0" presId="urn:microsoft.com/office/officeart/2005/8/layout/hProcess7#1"/>
    <dgm:cxn modelId="{02E78F41-C57F-416D-AD42-ED6B9EC90A04}" type="presOf" srcId="{3E15EEED-3C45-4F64-84A1-F5355CA7ABCE}" destId="{5CE30EDB-B8A0-4104-A8E1-9A08CDE00D3E}" srcOrd="0" destOrd="0" presId="urn:microsoft.com/office/officeart/2005/8/layout/hProcess7#1"/>
    <dgm:cxn modelId="{011A5D86-9017-4352-8828-DC2366416AF1}" type="presOf" srcId="{3E15EEED-3C45-4F64-84A1-F5355CA7ABCE}" destId="{090DBB7A-C7C1-4509-A78E-C9D62B64EA47}" srcOrd="1" destOrd="0" presId="urn:microsoft.com/office/officeart/2005/8/layout/hProcess7#1"/>
    <dgm:cxn modelId="{AC3048BA-AD30-4158-8735-9E2B7212E496}" type="presOf" srcId="{C32CC1D8-A4BA-4203-B22E-83839519C22A}" destId="{3E03ACCB-FE9C-46BA-81F2-3DE3CCD9082E}" srcOrd="0" destOrd="0" presId="urn:microsoft.com/office/officeart/2005/8/layout/hProcess7#1"/>
    <dgm:cxn modelId="{1624DACA-6E0E-43BA-B3F1-E9826C3E3F66}" type="presOf" srcId="{3FC08598-0E8E-4297-88B2-906899DA200F}" destId="{1EF75EA4-0B32-4F0A-9C12-002FF6A5BFE8}" srcOrd="1" destOrd="0" presId="urn:microsoft.com/office/officeart/2005/8/layout/hProcess7#1"/>
    <dgm:cxn modelId="{F442E4D2-B8CC-45E7-8FB4-8A6880454A9C}" type="presOf" srcId="{193DB7F6-85AF-49FD-83A7-36F9D5CE71C3}" destId="{BF9BFFDD-804B-462F-9CD2-51AC57A67330}" srcOrd="0" destOrd="0" presId="urn:microsoft.com/office/officeart/2005/8/layout/hProcess7#1"/>
    <dgm:cxn modelId="{56A234D3-FB9D-4659-8D95-3833ACF6D4C6}" type="presOf" srcId="{193DB7F6-85AF-49FD-83A7-36F9D5CE71C3}" destId="{2C5D8423-19C5-4DB5-A418-465D7B2D8CA7}" srcOrd="1" destOrd="0" presId="urn:microsoft.com/office/officeart/2005/8/layout/hProcess7#1"/>
    <dgm:cxn modelId="{DD1C64D4-7B72-4160-A8DC-45D29BDC5013}" type="presOf" srcId="{C6CACB88-1B63-4B2B-A4BC-A28EC5E4074B}" destId="{51342610-869D-4E2C-A0F7-DFA16EBFEEA6}" srcOrd="0" destOrd="0" presId="urn:microsoft.com/office/officeart/2005/8/layout/hProcess7#1"/>
    <dgm:cxn modelId="{E46EC3D8-C580-46FB-ACD6-D05A1BA24F98}" srcId="{C6CACB88-1B63-4B2B-A4BC-A28EC5E4074B}" destId="{193DB7F6-85AF-49FD-83A7-36F9D5CE71C3}" srcOrd="0" destOrd="0" parTransId="{0F6B9EEE-0997-4A08-86A7-AD03B348EC7A}" sibTransId="{9A1C3393-9A5B-4158-9556-F5698E46EC00}"/>
    <dgm:cxn modelId="{748157EE-1681-485D-A0F9-817EEC6F2C14}" type="presOf" srcId="{AA96A3C5-7D3A-4489-83CF-A70B722BBC81}" destId="{AD9CE053-4B4E-43A9-B7FD-9FB581D8D877}" srcOrd="0" destOrd="0" presId="urn:microsoft.com/office/officeart/2005/8/layout/hProcess7#1"/>
    <dgm:cxn modelId="{27F9C119-A573-4F07-A64B-BDA2AF339642}" type="presParOf" srcId="{51342610-869D-4E2C-A0F7-DFA16EBFEEA6}" destId="{5CA5944D-F80A-4778-BE5B-319584746CC1}" srcOrd="0" destOrd="0" presId="urn:microsoft.com/office/officeart/2005/8/layout/hProcess7#1"/>
    <dgm:cxn modelId="{F122B5C4-1EA6-4857-A673-D61D66B35AA3}" type="presParOf" srcId="{5CA5944D-F80A-4778-BE5B-319584746CC1}" destId="{BF9BFFDD-804B-462F-9CD2-51AC57A67330}" srcOrd="0" destOrd="0" presId="urn:microsoft.com/office/officeart/2005/8/layout/hProcess7#1"/>
    <dgm:cxn modelId="{7AB7E559-86E2-4681-9702-84AC08974978}" type="presParOf" srcId="{5CA5944D-F80A-4778-BE5B-319584746CC1}" destId="{2C5D8423-19C5-4DB5-A418-465D7B2D8CA7}" srcOrd="1" destOrd="0" presId="urn:microsoft.com/office/officeart/2005/8/layout/hProcess7#1"/>
    <dgm:cxn modelId="{80A1CED8-5AC6-4C52-B76C-C85A28FA065C}" type="presParOf" srcId="{5CA5944D-F80A-4778-BE5B-319584746CC1}" destId="{AD9CE053-4B4E-43A9-B7FD-9FB581D8D877}" srcOrd="2" destOrd="0" presId="urn:microsoft.com/office/officeart/2005/8/layout/hProcess7#1"/>
    <dgm:cxn modelId="{51CE65AD-B974-4C15-ACCF-59A495103D52}" type="presParOf" srcId="{51342610-869D-4E2C-A0F7-DFA16EBFEEA6}" destId="{B2ECC824-FF82-4A63-BDB2-BE3AB8647B95}" srcOrd="1" destOrd="0" presId="urn:microsoft.com/office/officeart/2005/8/layout/hProcess7#1"/>
    <dgm:cxn modelId="{33AADCA4-BD06-4E25-ABC0-CE165832DE84}" type="presParOf" srcId="{51342610-869D-4E2C-A0F7-DFA16EBFEEA6}" destId="{DA240207-E54D-4609-8F3F-F5DF53E7313C}" srcOrd="2" destOrd="0" presId="urn:microsoft.com/office/officeart/2005/8/layout/hProcess7#1"/>
    <dgm:cxn modelId="{26DA87A7-C450-46C1-B271-A5A8ABF4F777}" type="presParOf" srcId="{DA240207-E54D-4609-8F3F-F5DF53E7313C}" destId="{FA99EA6F-5387-4461-BCF9-E1726AD94576}" srcOrd="0" destOrd="0" presId="urn:microsoft.com/office/officeart/2005/8/layout/hProcess7#1"/>
    <dgm:cxn modelId="{8F864FDA-958A-43E5-8B40-E8995C19E98D}" type="presParOf" srcId="{DA240207-E54D-4609-8F3F-F5DF53E7313C}" destId="{4C3563BB-79C1-4304-A026-883F9A2B25F7}" srcOrd="1" destOrd="0" presId="urn:microsoft.com/office/officeart/2005/8/layout/hProcess7#1"/>
    <dgm:cxn modelId="{1DD652E3-2F1E-436B-9BD8-FA4BBD4FA00C}" type="presParOf" srcId="{DA240207-E54D-4609-8F3F-F5DF53E7313C}" destId="{04E96296-B228-4E1D-AE4D-7B4640C3A4A2}" srcOrd="2" destOrd="0" presId="urn:microsoft.com/office/officeart/2005/8/layout/hProcess7#1"/>
    <dgm:cxn modelId="{6046FEA9-3F1D-4690-A2B9-37DB70684D07}" type="presParOf" srcId="{51342610-869D-4E2C-A0F7-DFA16EBFEEA6}" destId="{230B828C-4133-46E6-AA26-8B990D44C97B}" srcOrd="3" destOrd="0" presId="urn:microsoft.com/office/officeart/2005/8/layout/hProcess7#1"/>
    <dgm:cxn modelId="{630591B3-CE52-4190-B88A-4BA81A5E24A0}" type="presParOf" srcId="{51342610-869D-4E2C-A0F7-DFA16EBFEEA6}" destId="{74CF51C9-7523-4A98-A6F6-8FE996CBEC81}" srcOrd="4" destOrd="0" presId="urn:microsoft.com/office/officeart/2005/8/layout/hProcess7#1"/>
    <dgm:cxn modelId="{37315042-EEF8-41F2-B12F-884D21683574}" type="presParOf" srcId="{74CF51C9-7523-4A98-A6F6-8FE996CBEC81}" destId="{5CE30EDB-B8A0-4104-A8E1-9A08CDE00D3E}" srcOrd="0" destOrd="0" presId="urn:microsoft.com/office/officeart/2005/8/layout/hProcess7#1"/>
    <dgm:cxn modelId="{D394E3F4-5B30-45AE-9E38-F13EAB81CC89}" type="presParOf" srcId="{74CF51C9-7523-4A98-A6F6-8FE996CBEC81}" destId="{090DBB7A-C7C1-4509-A78E-C9D62B64EA47}" srcOrd="1" destOrd="0" presId="urn:microsoft.com/office/officeart/2005/8/layout/hProcess7#1"/>
    <dgm:cxn modelId="{9005970C-BD28-465B-97A6-213A938DF1B4}" type="presParOf" srcId="{74CF51C9-7523-4A98-A6F6-8FE996CBEC81}" destId="{FB9EA100-8219-437A-BD59-94059E592E4A}" srcOrd="2" destOrd="0" presId="urn:microsoft.com/office/officeart/2005/8/layout/hProcess7#1"/>
    <dgm:cxn modelId="{3FDBD5A3-4F77-4CD3-81C8-04E1A5319EC2}" type="presParOf" srcId="{51342610-869D-4E2C-A0F7-DFA16EBFEEA6}" destId="{BC038F25-61AB-4EB2-8392-C2635F824A7A}" srcOrd="5" destOrd="0" presId="urn:microsoft.com/office/officeart/2005/8/layout/hProcess7#1"/>
    <dgm:cxn modelId="{D13F1080-2003-4310-A2F6-ED33874D7E55}" type="presParOf" srcId="{51342610-869D-4E2C-A0F7-DFA16EBFEEA6}" destId="{CA19FA68-F0B4-480B-B785-EC2D09AA8B10}" srcOrd="6" destOrd="0" presId="urn:microsoft.com/office/officeart/2005/8/layout/hProcess7#1"/>
    <dgm:cxn modelId="{C64FB22B-E988-4161-849C-A66DECADFA6D}" type="presParOf" srcId="{CA19FA68-F0B4-480B-B785-EC2D09AA8B10}" destId="{32C71726-7CC5-4ECA-9D72-61FF9363539E}" srcOrd="0" destOrd="0" presId="urn:microsoft.com/office/officeart/2005/8/layout/hProcess7#1"/>
    <dgm:cxn modelId="{7240475E-1F58-4B85-8CFD-652B2F4928D7}" type="presParOf" srcId="{CA19FA68-F0B4-480B-B785-EC2D09AA8B10}" destId="{471C024D-EE56-4490-9A97-A82BEFD5C47F}" srcOrd="1" destOrd="0" presId="urn:microsoft.com/office/officeart/2005/8/layout/hProcess7#1"/>
    <dgm:cxn modelId="{61B299CA-68E7-4B4D-98E6-FD53BBB9688D}" type="presParOf" srcId="{CA19FA68-F0B4-480B-B785-EC2D09AA8B10}" destId="{393DB44A-B84A-46A7-80CD-F847976799C9}" srcOrd="2" destOrd="0" presId="urn:microsoft.com/office/officeart/2005/8/layout/hProcess7#1"/>
    <dgm:cxn modelId="{E8BAE029-C351-4CD8-A435-CDB9A1A8A2D9}" type="presParOf" srcId="{51342610-869D-4E2C-A0F7-DFA16EBFEEA6}" destId="{23C9A019-C8F2-474C-B271-89BC1D9D22C1}" srcOrd="7" destOrd="0" presId="urn:microsoft.com/office/officeart/2005/8/layout/hProcess7#1"/>
    <dgm:cxn modelId="{228A6924-E0B6-411C-B1A5-FD1AA467EA64}" type="presParOf" srcId="{51342610-869D-4E2C-A0F7-DFA16EBFEEA6}" destId="{8370310A-2F96-4E6B-8DE6-E5D959D8E676}" srcOrd="8" destOrd="0" presId="urn:microsoft.com/office/officeart/2005/8/layout/hProcess7#1"/>
    <dgm:cxn modelId="{2966CC28-B438-4AAB-9B81-1200833EE62F}" type="presParOf" srcId="{8370310A-2F96-4E6B-8DE6-E5D959D8E676}" destId="{DD26F839-9571-4DF0-979C-06A50542BA7C}" srcOrd="0" destOrd="0" presId="urn:microsoft.com/office/officeart/2005/8/layout/hProcess7#1"/>
    <dgm:cxn modelId="{71C8BFAC-FF89-4D77-9875-68A40CE27A6E}" type="presParOf" srcId="{8370310A-2F96-4E6B-8DE6-E5D959D8E676}" destId="{1EF75EA4-0B32-4F0A-9C12-002FF6A5BFE8}" srcOrd="1" destOrd="0" presId="urn:microsoft.com/office/officeart/2005/8/layout/hProcess7#1"/>
    <dgm:cxn modelId="{3BEB8E62-9D75-4C7D-9C9B-041DB8493B83}" type="presParOf" srcId="{8370310A-2F96-4E6B-8DE6-E5D959D8E676}" destId="{3E03ACCB-FE9C-46BA-81F2-3DE3CCD9082E}" srcOrd="2" destOrd="0" presId="urn:microsoft.com/office/officeart/2005/8/layout/hProcess7#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4DA459-9E79-4732-9E22-BA64639AD5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F02D0CD8-F9B3-4204-9F0B-1BECE5A1460D}">
      <dgm:prSet phldrT="[Text]" custT="1"/>
      <dgm:spPr>
        <a:solidFill>
          <a:srgbClr val="A3E5FF"/>
        </a:solidFill>
      </dgm:spPr>
      <dgm:t>
        <a:bodyPr/>
        <a:lstStyle/>
        <a:p>
          <a:pPr algn="ctr"/>
          <a:r>
            <a:rPr lang="de-DE" sz="1600" dirty="0" err="1">
              <a:solidFill>
                <a:srgbClr val="000000"/>
              </a:solidFill>
              <a:latin typeface="Verdana" panose="020B0604030504040204" pitchFamily="34" charset="0"/>
              <a:ea typeface="Verdana" panose="020B0604030504040204" pitchFamily="34" charset="0"/>
              <a:cs typeface="Verdana" panose="020B0604030504040204" pitchFamily="34" charset="0"/>
            </a:rPr>
            <a:t>Portfolioinstrument</a:t>
          </a:r>
          <a:r>
            <a:rPr lang="de-DE" sz="1600" dirty="0">
              <a:solidFill>
                <a:srgbClr val="000000"/>
              </a:solidFill>
              <a:latin typeface="Verdana" panose="020B0604030504040204" pitchFamily="34" charset="0"/>
              <a:ea typeface="Verdana" panose="020B0604030504040204" pitchFamily="34" charset="0"/>
              <a:cs typeface="Verdana" panose="020B0604030504040204" pitchFamily="34" charset="0"/>
            </a:rPr>
            <a:t> weiterführen </a:t>
          </a:r>
        </a:p>
      </dgm:t>
    </dgm:pt>
    <dgm:pt modelId="{6814BD16-BDF0-413F-B428-8498DB0E79D8}" type="parTrans" cxnId="{88BC5957-EA4D-4DBD-84BC-345A94BB5884}">
      <dgm:prSet/>
      <dgm:spPr/>
      <dgm:t>
        <a:bodyPr/>
        <a:lstStyle/>
        <a:p>
          <a:pPr algn="ctr"/>
          <a:endParaRPr lang="de-DE"/>
        </a:p>
      </dgm:t>
    </dgm:pt>
    <dgm:pt modelId="{2F913360-7A27-4BD0-9ED8-9EDE9EB7F073}" type="sibTrans" cxnId="{88BC5957-EA4D-4DBD-84BC-345A94BB5884}">
      <dgm:prSet/>
      <dgm:spPr/>
      <dgm:t>
        <a:bodyPr/>
        <a:lstStyle/>
        <a:p>
          <a:pPr algn="ctr"/>
          <a:endParaRPr lang="de-DE"/>
        </a:p>
      </dgm:t>
    </dgm:pt>
    <dgm:pt modelId="{865E402B-B6E3-49F2-9345-C458A462C4A1}" type="pres">
      <dgm:prSet presAssocID="{F64DA459-9E79-4732-9E22-BA64639AD580}" presName="linear" presStyleCnt="0">
        <dgm:presLayoutVars>
          <dgm:animLvl val="lvl"/>
          <dgm:resizeHandles val="exact"/>
        </dgm:presLayoutVars>
      </dgm:prSet>
      <dgm:spPr/>
    </dgm:pt>
    <dgm:pt modelId="{F9DF9E7B-04B4-41B3-8CCF-8F6DF684CC96}" type="pres">
      <dgm:prSet presAssocID="{F02D0CD8-F9B3-4204-9F0B-1BECE5A1460D}" presName="parentText" presStyleLbl="node1" presStyleIdx="0" presStyleCnt="1" custScaleY="82194" custLinFactNeighborY="-5871">
        <dgm:presLayoutVars>
          <dgm:chMax val="0"/>
          <dgm:bulletEnabled val="1"/>
        </dgm:presLayoutVars>
      </dgm:prSet>
      <dgm:spPr/>
    </dgm:pt>
  </dgm:ptLst>
  <dgm:cxnLst>
    <dgm:cxn modelId="{C9861D0D-780E-4E80-99D8-E33E75D4A642}" type="presOf" srcId="{F64DA459-9E79-4732-9E22-BA64639AD580}" destId="{865E402B-B6E3-49F2-9345-C458A462C4A1}" srcOrd="0" destOrd="0" presId="urn:microsoft.com/office/officeart/2005/8/layout/vList2"/>
    <dgm:cxn modelId="{88BC5957-EA4D-4DBD-84BC-345A94BB5884}" srcId="{F64DA459-9E79-4732-9E22-BA64639AD580}" destId="{F02D0CD8-F9B3-4204-9F0B-1BECE5A1460D}" srcOrd="0" destOrd="0" parTransId="{6814BD16-BDF0-413F-B428-8498DB0E79D8}" sibTransId="{2F913360-7A27-4BD0-9ED8-9EDE9EB7F073}"/>
    <dgm:cxn modelId="{23F72EA9-9CC6-4AD6-AB3B-A12172B6B9C2}" type="presOf" srcId="{F02D0CD8-F9B3-4204-9F0B-1BECE5A1460D}" destId="{F9DF9E7B-04B4-41B3-8CCF-8F6DF684CC96}" srcOrd="0" destOrd="0" presId="urn:microsoft.com/office/officeart/2005/8/layout/vList2"/>
    <dgm:cxn modelId="{33B8E1EE-BAFE-4878-88A2-86ED2DC63346}" type="presParOf" srcId="{865E402B-B6E3-49F2-9345-C458A462C4A1}" destId="{F9DF9E7B-04B4-41B3-8CCF-8F6DF684CC96}" srcOrd="0" destOrd="0" presId="urn:microsoft.com/office/officeart/2005/8/layout/vList2"/>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5753A-3D6B-4E36-81AA-FC363AB885FB}">
      <dsp:nvSpPr>
        <dsp:cNvPr id="0" name=""/>
        <dsp:cNvSpPr/>
      </dsp:nvSpPr>
      <dsp:spPr>
        <a:xfrm>
          <a:off x="0" y="12684"/>
          <a:ext cx="2937420" cy="1174968"/>
        </a:xfrm>
        <a:prstGeom prst="chevron">
          <a:avLst/>
        </a:prstGeom>
        <a:solidFill>
          <a:srgbClr val="A3E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Akad. Berufsfelder und Studienwege kennenlernen und Praxis erfahren</a:t>
          </a:r>
        </a:p>
      </dsp:txBody>
      <dsp:txXfrm>
        <a:off x="587484" y="12684"/>
        <a:ext cx="1762452" cy="1174968"/>
      </dsp:txXfrm>
    </dsp:sp>
    <dsp:sp modelId="{4C42D3F1-1A53-488A-9D1F-CC3C804B318F}">
      <dsp:nvSpPr>
        <dsp:cNvPr id="0" name=""/>
        <dsp:cNvSpPr/>
      </dsp:nvSpPr>
      <dsp:spPr>
        <a:xfrm>
          <a:off x="2400289" y="12684"/>
          <a:ext cx="2937420" cy="1174968"/>
        </a:xfrm>
        <a:prstGeom prst="chevron">
          <a:avLst/>
        </a:prstGeom>
        <a:solidFill>
          <a:srgbClr val="A3E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Individuelle Voraussetzungen für ein Studium überprüfen</a:t>
          </a:r>
        </a:p>
      </dsp:txBody>
      <dsp:txXfrm>
        <a:off x="2987773" y="12684"/>
        <a:ext cx="1762452" cy="1174968"/>
      </dsp:txXfrm>
    </dsp:sp>
    <dsp:sp modelId="{E767ABFB-0193-48D1-82B5-FB24DC8011C5}">
      <dsp:nvSpPr>
        <dsp:cNvPr id="0" name=""/>
        <dsp:cNvSpPr/>
      </dsp:nvSpPr>
      <dsp:spPr>
        <a:xfrm>
          <a:off x="4829180" y="12684"/>
          <a:ext cx="2937420" cy="1174968"/>
        </a:xfrm>
        <a:prstGeom prst="chevron">
          <a:avLst/>
        </a:prstGeom>
        <a:solidFill>
          <a:srgbClr val="A3E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Entscheidungen konkretisieren und Übergänge gestalten</a:t>
          </a:r>
        </a:p>
      </dsp:txBody>
      <dsp:txXfrm>
        <a:off x="5416664" y="12684"/>
        <a:ext cx="1762452" cy="1174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BFFDD-804B-462F-9CD2-51AC57A67330}">
      <dsp:nvSpPr>
        <dsp:cNvPr id="0" name=""/>
        <dsp:cNvSpPr/>
      </dsp:nvSpPr>
      <dsp:spPr>
        <a:xfrm>
          <a:off x="38377" y="0"/>
          <a:ext cx="2166223" cy="2223191"/>
        </a:xfrm>
        <a:prstGeom prst="roundRect">
          <a:avLst>
            <a:gd name="adj" fmla="val 5000"/>
          </a:avLst>
        </a:prstGeom>
        <a:solidFill>
          <a:srgbClr val="A3E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ctr" defTabSz="1066800">
            <a:lnSpc>
              <a:spcPct val="90000"/>
            </a:lnSpc>
            <a:spcBef>
              <a:spcPct val="0"/>
            </a:spcBef>
            <a:spcAft>
              <a:spcPct val="35000"/>
            </a:spcAft>
            <a:buNone/>
          </a:pPr>
          <a:r>
            <a:rPr lang="de-DE" sz="2400" kern="1200" dirty="0">
              <a:solidFill>
                <a:srgbClr val="000000"/>
              </a:solidFill>
            </a:rPr>
            <a:t>Beratung</a:t>
          </a:r>
        </a:p>
      </dsp:txBody>
      <dsp:txXfrm rot="16200000">
        <a:off x="-656509" y="694886"/>
        <a:ext cx="1823017" cy="433244"/>
      </dsp:txXfrm>
    </dsp:sp>
    <dsp:sp modelId="{AD9CE053-4B4E-43A9-B7FD-9FB581D8D877}">
      <dsp:nvSpPr>
        <dsp:cNvPr id="0" name=""/>
        <dsp:cNvSpPr/>
      </dsp:nvSpPr>
      <dsp:spPr>
        <a:xfrm>
          <a:off x="556534" y="0"/>
          <a:ext cx="1613836" cy="222319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ctr" defTabSz="622300">
            <a:lnSpc>
              <a:spcPct val="90000"/>
            </a:lnSpc>
            <a:spcBef>
              <a:spcPct val="0"/>
            </a:spcBef>
            <a:spcAft>
              <a:spcPct val="35000"/>
            </a:spcAft>
            <a:buNone/>
          </a:pPr>
          <a:endPar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lvl="0" indent="0" algn="l"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Ab EF</a:t>
          </a:r>
        </a:p>
        <a:p>
          <a:pPr marL="0" lvl="0" indent="0" algn="l"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Studienwege erkunden</a:t>
          </a:r>
        </a:p>
        <a:p>
          <a:pPr marL="0" lvl="0" indent="0" algn="l" defTabSz="622300">
            <a:lnSpc>
              <a:spcPct val="90000"/>
            </a:lnSpc>
            <a:spcBef>
              <a:spcPct val="0"/>
            </a:spcBef>
            <a:spcAft>
              <a:spcPct val="35000"/>
            </a:spcAft>
            <a:buNone/>
          </a:pPr>
          <a:endPar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lvl="0" indent="0" algn="l"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Workshop Standort-</a:t>
          </a:r>
          <a:r>
            <a:rPr lang="de-DE" sz="1400" kern="1200" dirty="0" err="1">
              <a:solidFill>
                <a:srgbClr val="000000"/>
              </a:solidFill>
              <a:latin typeface="Verdana" panose="020B0604030504040204" pitchFamily="34" charset="0"/>
              <a:ea typeface="Verdana" panose="020B0604030504040204" pitchFamily="34" charset="0"/>
              <a:cs typeface="Verdana" panose="020B0604030504040204" pitchFamily="34" charset="0"/>
            </a:rPr>
            <a:t>bestimmung</a:t>
          </a:r>
          <a:endPar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dsp:txBody>
      <dsp:txXfrm>
        <a:off x="556534" y="0"/>
        <a:ext cx="1613836" cy="2223191"/>
      </dsp:txXfrm>
    </dsp:sp>
    <dsp:sp modelId="{5CE30EDB-B8A0-4104-A8E1-9A08CDE00D3E}">
      <dsp:nvSpPr>
        <dsp:cNvPr id="0" name=""/>
        <dsp:cNvSpPr/>
      </dsp:nvSpPr>
      <dsp:spPr>
        <a:xfrm>
          <a:off x="2199761" y="0"/>
          <a:ext cx="2261874" cy="2366057"/>
        </a:xfrm>
        <a:prstGeom prst="roundRect">
          <a:avLst>
            <a:gd name="adj" fmla="val 5000"/>
          </a:avLst>
        </a:prstGeom>
        <a:solidFill>
          <a:srgbClr val="A3E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ctr" defTabSz="1066800">
            <a:lnSpc>
              <a:spcPct val="90000"/>
            </a:lnSpc>
            <a:spcBef>
              <a:spcPct val="0"/>
            </a:spcBef>
            <a:spcAft>
              <a:spcPct val="35000"/>
            </a:spcAft>
            <a:buNone/>
          </a:pPr>
          <a:r>
            <a:rPr lang="de-DE" sz="2400" kern="1200" dirty="0">
              <a:solidFill>
                <a:srgbClr val="000000"/>
              </a:solidFill>
            </a:rPr>
            <a:t>Beratung</a:t>
          </a:r>
        </a:p>
      </dsp:txBody>
      <dsp:txXfrm rot="16200000">
        <a:off x="1455865" y="743896"/>
        <a:ext cx="1940166" cy="452374"/>
      </dsp:txXfrm>
    </dsp:sp>
    <dsp:sp modelId="{4C3563BB-79C1-4304-A026-883F9A2B25F7}">
      <dsp:nvSpPr>
        <dsp:cNvPr id="0" name=""/>
        <dsp:cNvSpPr/>
      </dsp:nvSpPr>
      <dsp:spPr>
        <a:xfrm rot="7708391">
          <a:off x="2055678" y="2629297"/>
          <a:ext cx="493484" cy="50061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9EA100-8219-437A-BD59-94059E592E4A}">
      <dsp:nvSpPr>
        <dsp:cNvPr id="0" name=""/>
        <dsp:cNvSpPr/>
      </dsp:nvSpPr>
      <dsp:spPr>
        <a:xfrm>
          <a:off x="2730114" y="0"/>
          <a:ext cx="1685096" cy="2366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endPar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lvl="0" indent="0" algn="l"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Ab EF/Q1</a:t>
          </a:r>
        </a:p>
        <a:p>
          <a:pPr marL="0" lvl="0" indent="0" algn="l"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Workshop Entscheidungs-</a:t>
          </a:r>
          <a:r>
            <a:rPr lang="de-DE" sz="1400" kern="1200" dirty="0" err="1">
              <a:solidFill>
                <a:srgbClr val="000000"/>
              </a:solidFill>
              <a:latin typeface="Verdana" panose="020B0604030504040204" pitchFamily="34" charset="0"/>
              <a:ea typeface="Verdana" panose="020B0604030504040204" pitchFamily="34" charset="0"/>
              <a:cs typeface="Verdana" panose="020B0604030504040204" pitchFamily="34" charset="0"/>
            </a:rPr>
            <a:t>kompetenz</a:t>
          </a: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 I</a:t>
          </a:r>
        </a:p>
        <a:p>
          <a:pPr marL="0" lvl="0" indent="0" algn="l" defTabSz="622300">
            <a:lnSpc>
              <a:spcPct val="90000"/>
            </a:lnSpc>
            <a:spcBef>
              <a:spcPct val="0"/>
            </a:spcBef>
            <a:spcAft>
              <a:spcPct val="35000"/>
            </a:spcAft>
            <a:buNone/>
          </a:pPr>
          <a:endPar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lvl="0" indent="0" algn="l"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Praxiselemente</a:t>
          </a:r>
        </a:p>
      </dsp:txBody>
      <dsp:txXfrm>
        <a:off x="2730114" y="0"/>
        <a:ext cx="1685096" cy="2366057"/>
      </dsp:txXfrm>
    </dsp:sp>
    <dsp:sp modelId="{DD26F839-9571-4DF0-979C-06A50542BA7C}">
      <dsp:nvSpPr>
        <dsp:cNvPr id="0" name=""/>
        <dsp:cNvSpPr/>
      </dsp:nvSpPr>
      <dsp:spPr>
        <a:xfrm>
          <a:off x="4430865" y="0"/>
          <a:ext cx="2286137" cy="2373443"/>
        </a:xfrm>
        <a:prstGeom prst="roundRect">
          <a:avLst>
            <a:gd name="adj" fmla="val 5000"/>
          </a:avLst>
        </a:prstGeom>
        <a:solidFill>
          <a:srgbClr val="A3E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ctr" defTabSz="1066800">
            <a:lnSpc>
              <a:spcPct val="90000"/>
            </a:lnSpc>
            <a:spcBef>
              <a:spcPct val="0"/>
            </a:spcBef>
            <a:spcAft>
              <a:spcPct val="35000"/>
            </a:spcAft>
            <a:buNone/>
          </a:pPr>
          <a:r>
            <a:rPr lang="de-DE" sz="2400" kern="1200" dirty="0">
              <a:solidFill>
                <a:srgbClr val="000000"/>
              </a:solidFill>
            </a:rPr>
            <a:t>Beratung</a:t>
          </a:r>
        </a:p>
      </dsp:txBody>
      <dsp:txXfrm rot="16200000">
        <a:off x="3686366" y="744498"/>
        <a:ext cx="1946224" cy="457227"/>
      </dsp:txXfrm>
    </dsp:sp>
    <dsp:sp modelId="{471C024D-EE56-4490-9A97-A82BEFD5C47F}">
      <dsp:nvSpPr>
        <dsp:cNvPr id="0" name=""/>
        <dsp:cNvSpPr/>
      </dsp:nvSpPr>
      <dsp:spPr>
        <a:xfrm rot="5400000">
          <a:off x="4434363" y="2629297"/>
          <a:ext cx="493484" cy="50061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03ACCB-FE9C-46BA-81F2-3DE3CCD9082E}">
      <dsp:nvSpPr>
        <dsp:cNvPr id="0" name=""/>
        <dsp:cNvSpPr/>
      </dsp:nvSpPr>
      <dsp:spPr>
        <a:xfrm>
          <a:off x="4964311" y="0"/>
          <a:ext cx="1703172" cy="23734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ctr" defTabSz="622300">
            <a:lnSpc>
              <a:spcPct val="90000"/>
            </a:lnSpc>
            <a:spcBef>
              <a:spcPct val="0"/>
            </a:spcBef>
            <a:spcAft>
              <a:spcPct val="35000"/>
            </a:spcAft>
            <a:buNone/>
          </a:pPr>
          <a:endPar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lvl="0" indent="0" algn="l"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Ab Q1</a:t>
          </a:r>
        </a:p>
        <a:p>
          <a:pPr marL="0" lvl="0" indent="0" algn="l"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Workshop Entscheidungs-</a:t>
          </a:r>
          <a:r>
            <a:rPr lang="de-DE" sz="1400" kern="1200" dirty="0" err="1">
              <a:solidFill>
                <a:srgbClr val="000000"/>
              </a:solidFill>
              <a:latin typeface="Verdana" panose="020B0604030504040204" pitchFamily="34" charset="0"/>
              <a:ea typeface="Verdana" panose="020B0604030504040204" pitchFamily="34" charset="0"/>
              <a:cs typeface="Verdana" panose="020B0604030504040204" pitchFamily="34" charset="0"/>
            </a:rPr>
            <a:t>kompetenz</a:t>
          </a: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 II</a:t>
          </a:r>
        </a:p>
        <a:p>
          <a:pPr marL="0" lvl="0" indent="0" algn="l" defTabSz="622300">
            <a:lnSpc>
              <a:spcPct val="90000"/>
            </a:lnSpc>
            <a:spcBef>
              <a:spcPct val="0"/>
            </a:spcBef>
            <a:spcAft>
              <a:spcPct val="35000"/>
            </a:spcAft>
            <a:buNone/>
          </a:pPr>
          <a:endPar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lvl="0" indent="0" algn="l"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Übergänge gestalten</a:t>
          </a:r>
        </a:p>
      </dsp:txBody>
      <dsp:txXfrm>
        <a:off x="4964311" y="0"/>
        <a:ext cx="1703172" cy="2373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F9E7B-04B4-41B3-8CCF-8F6DF684CC96}">
      <dsp:nvSpPr>
        <dsp:cNvPr id="0" name=""/>
        <dsp:cNvSpPr/>
      </dsp:nvSpPr>
      <dsp:spPr>
        <a:xfrm>
          <a:off x="0" y="857253"/>
          <a:ext cx="7572428" cy="1000136"/>
        </a:xfrm>
        <a:prstGeom prst="roundRect">
          <a:avLst/>
        </a:prstGeom>
        <a:solidFill>
          <a:srgbClr val="A3E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rgbClr val="000000"/>
              </a:solidFill>
              <a:latin typeface="Verdana" panose="020B0604030504040204" pitchFamily="34" charset="0"/>
              <a:ea typeface="Verdana" panose="020B0604030504040204" pitchFamily="34" charset="0"/>
              <a:cs typeface="Verdana" panose="020B0604030504040204" pitchFamily="34" charset="0"/>
            </a:rPr>
            <a:t>Portfolioinstrument</a:t>
          </a:r>
          <a:r>
            <a:rPr lang="de-DE" sz="16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 weiterführen </a:t>
          </a:r>
        </a:p>
      </dsp:txBody>
      <dsp:txXfrm>
        <a:off x="48823" y="906076"/>
        <a:ext cx="7474782" cy="9024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6D5FE-3860-DA43-8923-04E808393BF9}" type="datetimeFigureOut">
              <a:rPr lang="de-DE" smtClean="0"/>
              <a:t>09.08.2022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97CE3-CC5F-9B49-AC82-F77FDE172881}" type="slidenum">
              <a:rPr lang="de-DE" smtClean="0"/>
              <a:t>‹Nr.›</a:t>
            </a:fld>
            <a:endParaRPr lang="de-DE"/>
          </a:p>
        </p:txBody>
      </p:sp>
    </p:spTree>
    <p:extLst>
      <p:ext uri="{BB962C8B-B14F-4D97-AF65-F5344CB8AC3E}">
        <p14:creationId xmlns:p14="http://schemas.microsoft.com/office/powerpoint/2010/main" val="1353432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7885D15-C8AC-471E-A88A-32C86AF6238F}" type="slidenum">
              <a:rPr lang="de-DE" smtClean="0"/>
              <a:pPr/>
              <a:t>6</a:t>
            </a:fld>
            <a:endParaRPr lang="de-DE"/>
          </a:p>
        </p:txBody>
      </p:sp>
    </p:spTree>
    <p:extLst>
      <p:ext uri="{BB962C8B-B14F-4D97-AF65-F5344CB8AC3E}">
        <p14:creationId xmlns:p14="http://schemas.microsoft.com/office/powerpoint/2010/main" val="195188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09.08.2022</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40E39DA6-62D3-564E-8A72-AD20B82EC6D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82773" y="300811"/>
            <a:ext cx="1931159" cy="663466"/>
          </a:xfrm>
          <a:prstGeom prst="rect">
            <a:avLst/>
          </a:prstGeom>
        </p:spPr>
      </p:pic>
    </p:spTree>
    <p:extLst>
      <p:ext uri="{BB962C8B-B14F-4D97-AF65-F5344CB8AC3E}">
        <p14:creationId xmlns:p14="http://schemas.microsoft.com/office/powerpoint/2010/main" val="378001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404380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836289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201422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3531548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290851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66266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193000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357222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157897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65279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15839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242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09.08.2022</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1" name="Grafik 10">
            <a:extLst>
              <a:ext uri="{FF2B5EF4-FFF2-40B4-BE49-F238E27FC236}">
                <a16:creationId xmlns:a16="http://schemas.microsoft.com/office/drawing/2014/main" id="{896F0134-396E-6441-9E01-272D6F81668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419969" y="310116"/>
            <a:ext cx="2293962" cy="670543"/>
          </a:xfrm>
          <a:prstGeom prst="rect">
            <a:avLst/>
          </a:prstGeom>
        </p:spPr>
      </p:pic>
    </p:spTree>
    <p:extLst>
      <p:ext uri="{BB962C8B-B14F-4D97-AF65-F5344CB8AC3E}">
        <p14:creationId xmlns:p14="http://schemas.microsoft.com/office/powerpoint/2010/main" val="2123190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65420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21550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002216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713231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098155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046324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49458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65114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a:t>Formatvorlagen des Textmasters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3078094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870804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708400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86899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7425855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566084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660833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856357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171320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649855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26495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a:t>Formatvorlagen des Textmasters bearbeiten</a:t>
            </a:r>
          </a:p>
          <a:p>
            <a:pPr lvl="1"/>
            <a:r>
              <a:rPr lang="de-DE"/>
              <a:t>Zweite Ebene</a:t>
            </a:r>
          </a:p>
          <a:p>
            <a:pPr lvl="2"/>
            <a:r>
              <a:rPr lang="de-DE"/>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484472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09.08.2022</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736D4F7C-6705-43B1-908C-944B2980C57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4107849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2458630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2887568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780890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4120013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372309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84677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950742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506955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229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a:t>Formatvorlagen des Textmasters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a:t>Formatvorlagen des Textmasters bearbeiten</a:t>
            </a:r>
          </a:p>
        </p:txBody>
      </p:sp>
    </p:spTree>
    <p:extLst>
      <p:ext uri="{BB962C8B-B14F-4D97-AF65-F5344CB8AC3E}">
        <p14:creationId xmlns:p14="http://schemas.microsoft.com/office/powerpoint/2010/main" val="4827955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65588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323730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08495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850842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0" name="Textplatzhalter 2">
            <a:extLst>
              <a:ext uri="{FF2B5EF4-FFF2-40B4-BE49-F238E27FC236}">
                <a16:creationId xmlns:a16="http://schemas.microsoft.com/office/drawing/2014/main" id="{FF524997-36B1-4937-8BCB-B35FC0E9079B}"/>
              </a:ext>
            </a:extLst>
          </p:cNvPr>
          <p:cNvSpPr>
            <a:spLocks noGrp="1"/>
          </p:cNvSpPr>
          <p:nvPr>
            <p:ph idx="16" hasCustomPrompt="1"/>
          </p:nvPr>
        </p:nvSpPr>
        <p:spPr>
          <a:xfrm>
            <a:off x="786332"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5395965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936923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9055526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310453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8939723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09.08.2022</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1" name="Grafik 10">
            <a:extLst>
              <a:ext uri="{FF2B5EF4-FFF2-40B4-BE49-F238E27FC236}">
                <a16:creationId xmlns:a16="http://schemas.microsoft.com/office/drawing/2014/main" id="{A5A1A7F6-1B44-C14F-B73A-3E31FCD5824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265310" y="365126"/>
            <a:ext cx="2448619" cy="332822"/>
          </a:xfrm>
          <a:prstGeom prst="rect">
            <a:avLst/>
          </a:prstGeom>
        </p:spPr>
      </p:pic>
    </p:spTree>
    <p:extLst>
      <p:ext uri="{BB962C8B-B14F-4D97-AF65-F5344CB8AC3E}">
        <p14:creationId xmlns:p14="http://schemas.microsoft.com/office/powerpoint/2010/main" val="93779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a:t>Formatvorlagen des Textmasters bearbeiten</a:t>
            </a:r>
          </a:p>
          <a:p>
            <a:pPr lvl="1"/>
            <a:r>
              <a:rPr lang="de-DE"/>
              <a:t>Zweite Ebene</a:t>
            </a:r>
          </a:p>
          <a:p>
            <a:pPr lvl="2"/>
            <a:r>
              <a:rPr lang="de-DE"/>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3916182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107040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106508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9347820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12917165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5115217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2445779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1882130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0840790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42511431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88801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6014970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025726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7288233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0796746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2465497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73218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903234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692231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522558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09.08.2022</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8A01295B-179B-4E91-B1F0-D8E7C033E88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42551777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2004649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3981353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3601486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0685354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21150888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7688998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3229485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6792646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2374663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9548781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736904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74730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3590446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4084070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165468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8747394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3260073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170021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0203494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85830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jpe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28"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 Id="rId27"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image" Target="../media/image12.png"/><Relationship Id="rId3" Type="http://schemas.openxmlformats.org/officeDocument/2006/relationships/slideLayout" Target="../slideLayouts/slideLayout23.xml"/><Relationship Id="rId21" Type="http://schemas.openxmlformats.org/officeDocument/2006/relationships/image" Target="../media/image1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5.jpe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4.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3.jpe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2.png"/><Relationship Id="rId27"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image" Target="../media/image14.png"/><Relationship Id="rId3" Type="http://schemas.openxmlformats.org/officeDocument/2006/relationships/slideLayout" Target="../slideLayouts/slideLayout42.xml"/><Relationship Id="rId21" Type="http://schemas.openxmlformats.org/officeDocument/2006/relationships/image" Target="../media/image1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image" Target="../media/image5.jpeg"/><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3.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image" Target="../media/image4.png"/><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image" Target="../media/image3.jpeg"/><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image" Target="../media/image2.png"/><Relationship Id="rId27"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image" Target="../media/image16.png"/><Relationship Id="rId3" Type="http://schemas.openxmlformats.org/officeDocument/2006/relationships/slideLayout" Target="../slideLayouts/slideLayout61.xml"/><Relationship Id="rId21" Type="http://schemas.openxmlformats.org/officeDocument/2006/relationships/image" Target="../media/image11.png"/><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image" Target="../media/image5.jpeg"/><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image" Target="../media/image4.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image" Target="../media/image3.jpeg"/><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image" Target="../media/image2.png"/><Relationship Id="rId27"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image" Target="../media/image18.png"/><Relationship Id="rId3" Type="http://schemas.openxmlformats.org/officeDocument/2006/relationships/slideLayout" Target="../slideLayouts/slideLayout80.xml"/><Relationship Id="rId21" Type="http://schemas.openxmlformats.org/officeDocument/2006/relationships/image" Target="../media/image11.png"/><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image" Target="../media/image5.jpeg"/><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theme" Target="../theme/theme5.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image" Target="../media/image4.png"/><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image" Target="../media/image3.jpeg"/><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image" Target="../media/image2.png"/><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descr="Ein Bild, das Text, ClipArt, Vektorgrafiken enthält.&#10;&#10;Automatisch generierte Beschreibung">
            <a:extLst>
              <a:ext uri="{FF2B5EF4-FFF2-40B4-BE49-F238E27FC236}">
                <a16:creationId xmlns:a16="http://schemas.microsoft.com/office/drawing/2014/main" id="{5EB1330A-E4D9-1243-B7B4-A118E55765A8}"/>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3519912" y="6452496"/>
            <a:ext cx="1096052" cy="264109"/>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descr="Ein Bild, das Text, Schild, blau, ClipArt enthält.&#10;&#10;Automatisch generierte Beschreibung">
            <a:extLst>
              <a:ext uri="{FF2B5EF4-FFF2-40B4-BE49-F238E27FC236}">
                <a16:creationId xmlns:a16="http://schemas.microsoft.com/office/drawing/2014/main" id="{C2C15016-F128-8C4C-820F-88B27B7BF90B}"/>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782773" y="300811"/>
            <a:ext cx="1931160" cy="663466"/>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09.08.2022</a:t>
            </a:fld>
            <a:r>
              <a:rPr lang="de-DE" b="1" dirty="0"/>
              <a:t> </a:t>
            </a:r>
          </a:p>
        </p:txBody>
      </p:sp>
    </p:spTree>
    <p:extLst>
      <p:ext uri="{BB962C8B-B14F-4D97-AF65-F5344CB8AC3E}">
        <p14:creationId xmlns:p14="http://schemas.microsoft.com/office/powerpoint/2010/main" val="38083703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3" r:id="rId4"/>
    <p:sldLayoutId id="2147483662" r:id="rId5"/>
    <p:sldLayoutId id="2147483652" r:id="rId6"/>
    <p:sldLayoutId id="2147483664" r:id="rId7"/>
    <p:sldLayoutId id="2147483678" r:id="rId8"/>
    <p:sldLayoutId id="2147483679" r:id="rId9"/>
    <p:sldLayoutId id="2147483680" r:id="rId10"/>
    <p:sldLayoutId id="2147483681" r:id="rId11"/>
    <p:sldLayoutId id="2147483682" r:id="rId12"/>
    <p:sldLayoutId id="2147483683" r:id="rId13"/>
    <p:sldLayoutId id="2147483684" r:id="rId14"/>
    <p:sldLayoutId id="2147483689" r:id="rId15"/>
    <p:sldLayoutId id="2147483690" r:id="rId16"/>
    <p:sldLayoutId id="2147483691" r:id="rId17"/>
    <p:sldLayoutId id="2147483688" r:id="rId18"/>
    <p:sldLayoutId id="2147483669" r:id="rId19"/>
    <p:sldLayoutId id="2147483772" r:id="rId20"/>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8"/>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8"/>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8"/>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8"/>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a:extLst>
              <a:ext uri="{FF2B5EF4-FFF2-40B4-BE49-F238E27FC236}">
                <a16:creationId xmlns:a16="http://schemas.microsoft.com/office/drawing/2014/main" id="{C2C15016-F128-8C4C-820F-88B27B7BF90B}"/>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419968" y="310116"/>
            <a:ext cx="2293965" cy="670543"/>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09.08.2022</a:t>
            </a:fld>
            <a:r>
              <a:rPr lang="de-DE" b="1" dirty="0"/>
              <a:t> </a:t>
            </a:r>
          </a:p>
        </p:txBody>
      </p:sp>
    </p:spTree>
    <p:extLst>
      <p:ext uri="{BB962C8B-B14F-4D97-AF65-F5344CB8AC3E}">
        <p14:creationId xmlns:p14="http://schemas.microsoft.com/office/powerpoint/2010/main" val="11368132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09.08.2022</a:t>
            </a:fld>
            <a:r>
              <a:rPr lang="de-DE" b="1" dirty="0"/>
              <a:t> </a:t>
            </a:r>
          </a:p>
        </p:txBody>
      </p:sp>
      <p:pic>
        <p:nvPicPr>
          <p:cNvPr id="12" name="Grafik 11">
            <a:extLst>
              <a:ext uri="{FF2B5EF4-FFF2-40B4-BE49-F238E27FC236}">
                <a16:creationId xmlns:a16="http://schemas.microsoft.com/office/drawing/2014/main" id="{EB0EB87A-212E-4637-97E9-1AAB580A8D1E}"/>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956293" y="375056"/>
            <a:ext cx="1757640" cy="468704"/>
          </a:xfrm>
          <a:prstGeom prst="rect">
            <a:avLst/>
          </a:prstGeom>
        </p:spPr>
      </p:pic>
    </p:spTree>
    <p:extLst>
      <p:ext uri="{BB962C8B-B14F-4D97-AF65-F5344CB8AC3E}">
        <p14:creationId xmlns:p14="http://schemas.microsoft.com/office/powerpoint/2010/main" val="335416487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a:extLst>
              <a:ext uri="{FF2B5EF4-FFF2-40B4-BE49-F238E27FC236}">
                <a16:creationId xmlns:a16="http://schemas.microsoft.com/office/drawing/2014/main" id="{C2C15016-F128-8C4C-820F-88B27B7BF90B}"/>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265307" y="365126"/>
            <a:ext cx="2448626" cy="332822"/>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09.08.2022</a:t>
            </a:fld>
            <a:r>
              <a:rPr lang="de-DE" b="1" dirty="0"/>
              <a:t> </a:t>
            </a:r>
          </a:p>
        </p:txBody>
      </p:sp>
    </p:spTree>
    <p:extLst>
      <p:ext uri="{BB962C8B-B14F-4D97-AF65-F5344CB8AC3E}">
        <p14:creationId xmlns:p14="http://schemas.microsoft.com/office/powerpoint/2010/main" val="402441100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09.08.2022</a:t>
            </a:fld>
            <a:r>
              <a:rPr lang="de-DE" b="1" dirty="0"/>
              <a:t> </a:t>
            </a:r>
          </a:p>
        </p:txBody>
      </p:sp>
      <p:pic>
        <p:nvPicPr>
          <p:cNvPr id="12" name="Grafik 11">
            <a:extLst>
              <a:ext uri="{FF2B5EF4-FFF2-40B4-BE49-F238E27FC236}">
                <a16:creationId xmlns:a16="http://schemas.microsoft.com/office/drawing/2014/main" id="{7517A01F-40F5-4BCE-97CC-4D5E9747D6B4}"/>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32242109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iYERHMz7z9M" TargetMode="External"/><Relationship Id="rId2" Type="http://schemas.openxmlformats.org/officeDocument/2006/relationships/hyperlink" Target="https://www.arbeitsagentur.de/bildung/welche-ausbildung-welches-studium-passt"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kommunale-koordinierung.com/standardelemente/praxiselemente-sek-ii/"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biwenav.de/"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koko-dus.de/"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kommunale-koordinierung.com/kontakt/" TargetMode="External"/><Relationship Id="rId2" Type="http://schemas.openxmlformats.org/officeDocument/2006/relationships/hyperlink" Target="mailto:ute.scheid@duesseldorf.d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hyperlink" Target="https://www.berufsorientierung-nrw.de/landesinitiative/standardelemente-in-der-sekundarstufe-i/kaoa-erklaerfilm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berufsorientierung-nrw.de/standardelemente/workshops-sek-ii/index.html" TargetMode="External"/><Relationship Id="rId2" Type="http://schemas.openxmlformats.org/officeDocument/2006/relationships/image" Target="../media/image23.jpg"/><Relationship Id="rId1" Type="http://schemas.openxmlformats.org/officeDocument/2006/relationships/slideLayout" Target="../slideLayouts/slideLayout5.xml"/><Relationship Id="rId4" Type="http://schemas.openxmlformats.org/officeDocument/2006/relationships/hyperlink" Target="https://www.kommunale-koordinierung.com/standardelemente/workshops-sek-i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berufsorientierung-nrw.de/standardelemente/workshops-sek-ii/index.html"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45A36-41E1-604D-913D-14B079F26BEB}"/>
              </a:ext>
            </a:extLst>
          </p:cNvPr>
          <p:cNvSpPr>
            <a:spLocks noGrp="1"/>
          </p:cNvSpPr>
          <p:nvPr>
            <p:ph type="ctrTitle"/>
          </p:nvPr>
        </p:nvSpPr>
        <p:spPr>
          <a:xfrm>
            <a:off x="838200" y="4703762"/>
            <a:ext cx="10683240" cy="895849"/>
          </a:xfrm>
        </p:spPr>
        <p:txBody>
          <a:bodyPr>
            <a:normAutofit/>
          </a:bodyPr>
          <a:lstStyle/>
          <a:p>
            <a:r>
              <a:rPr lang="de-DE" sz="2400" dirty="0"/>
              <a:t>Teil 4:</a:t>
            </a:r>
            <a:br>
              <a:rPr lang="de-DE" sz="2400" dirty="0"/>
            </a:br>
            <a:r>
              <a:rPr lang="de-DE" sz="2400" dirty="0"/>
              <a:t>Standardelemente in der Sek II</a:t>
            </a:r>
          </a:p>
        </p:txBody>
      </p:sp>
      <p:sp>
        <p:nvSpPr>
          <p:cNvPr id="3" name="Titel 1">
            <a:extLst>
              <a:ext uri="{FF2B5EF4-FFF2-40B4-BE49-F238E27FC236}">
                <a16:creationId xmlns:a16="http://schemas.microsoft.com/office/drawing/2014/main" id="{34A45A36-41E1-604D-913D-14B079F26BEB}"/>
              </a:ext>
            </a:extLst>
          </p:cNvPr>
          <p:cNvSpPr txBox="1">
            <a:spLocks/>
          </p:cNvSpPr>
          <p:nvPr/>
        </p:nvSpPr>
        <p:spPr>
          <a:xfrm>
            <a:off x="838200" y="2316163"/>
            <a:ext cx="1068324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r>
              <a:rPr lang="de-DE" dirty="0"/>
              <a:t>Grundlagen </a:t>
            </a:r>
            <a:r>
              <a:rPr lang="de-DE" dirty="0" err="1"/>
              <a:t>KAoA</a:t>
            </a:r>
            <a:endParaRPr lang="de-DE" dirty="0"/>
          </a:p>
        </p:txBody>
      </p:sp>
    </p:spTree>
    <p:extLst>
      <p:ext uri="{BB962C8B-B14F-4D97-AF65-F5344CB8AC3E}">
        <p14:creationId xmlns:p14="http://schemas.microsoft.com/office/powerpoint/2010/main" val="2604162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1"/>
          </p:nvPr>
        </p:nvSpPr>
        <p:spPr>
          <a:xfrm>
            <a:off x="497239" y="2018751"/>
            <a:ext cx="5347683" cy="4225295"/>
          </a:xfrm>
        </p:spPr>
        <p:txBody>
          <a:bodyPr>
            <a:normAutofit fontScale="92500" lnSpcReduction="20000"/>
          </a:bodyPr>
          <a:lstStyle/>
          <a:p>
            <a:pPr marL="0" indent="0">
              <a:buNone/>
            </a:pPr>
            <a:r>
              <a:rPr lang="de-DE" dirty="0"/>
              <a:t>Überblick</a:t>
            </a:r>
          </a:p>
          <a:p>
            <a:pPr algn="just"/>
            <a:r>
              <a:rPr lang="de-DE" b="0" dirty="0"/>
              <a:t>Das Selbsterkundungstool Check-U der BA unterstützt Jugendliche mit erworbener oder angestrebter Hochschulzugangsberechtigung bei der Wahl ihres Studiums oder einer Ausbildung.</a:t>
            </a:r>
          </a:p>
          <a:p>
            <a:pPr algn="just"/>
            <a:r>
              <a:rPr lang="de-DE" b="0" dirty="0"/>
              <a:t>Dazu bietet es in vier Modulen psychologisch fundierte Verfahren zur Einschätzung der studienrelevanten Fähigkeiten, sozialen Kompetenzen, fachlichen und beruflichen Interessen. </a:t>
            </a:r>
          </a:p>
          <a:p>
            <a:pPr algn="just"/>
            <a:r>
              <a:rPr lang="de-DE" b="0" dirty="0"/>
              <a:t>Die individuellen Ergebnisse werden mit den hinterlegten Anforderungen der Studienfelder (seit 30.04.19 zusätzlich mit passenden Ausbildungsgängen) abgeglichen und es führt die Jugendlichen zu den für sie besonders relevanten Studienfeldern und Studiengängen. </a:t>
            </a:r>
          </a:p>
          <a:p>
            <a:endParaRPr lang="de-DE" dirty="0"/>
          </a:p>
          <a:p>
            <a:endParaRPr lang="de-DE" dirty="0"/>
          </a:p>
        </p:txBody>
      </p:sp>
      <p:sp>
        <p:nvSpPr>
          <p:cNvPr id="7" name="Inhaltsplatzhalter 6"/>
          <p:cNvSpPr>
            <a:spLocks noGrp="1"/>
          </p:cNvSpPr>
          <p:nvPr>
            <p:ph sz="half" idx="2"/>
          </p:nvPr>
        </p:nvSpPr>
        <p:spPr>
          <a:xfrm>
            <a:off x="6321177" y="2018752"/>
            <a:ext cx="5373583" cy="3995490"/>
          </a:xfrm>
        </p:spPr>
        <p:txBody>
          <a:bodyPr/>
          <a:lstStyle/>
          <a:p>
            <a:pPr marL="0" indent="0">
              <a:buNone/>
            </a:pPr>
            <a:r>
              <a:rPr lang="de-DE" dirty="0"/>
              <a:t>Aufgabe für Ihre Schule</a:t>
            </a:r>
          </a:p>
          <a:p>
            <a:r>
              <a:rPr lang="de-DE" b="0" dirty="0"/>
              <a:t>Die Schüler*innen erhalten eine mindestens einstündige Einführung in die Nutzung von Check-U.</a:t>
            </a:r>
          </a:p>
          <a:p>
            <a:r>
              <a:rPr lang="de-DE" b="0" dirty="0"/>
              <a:t>Die Ergebnisse sollen für den weiteren Beratungsprozess mit Einverständnis der Schüler*innen genutzt werden (Ablage Berufswahlpass).</a:t>
            </a:r>
          </a:p>
        </p:txBody>
      </p:sp>
      <p:sp>
        <p:nvSpPr>
          <p:cNvPr id="5" name="Titel 4"/>
          <p:cNvSpPr>
            <a:spLocks noGrp="1"/>
          </p:cNvSpPr>
          <p:nvPr>
            <p:ph type="title"/>
          </p:nvPr>
        </p:nvSpPr>
        <p:spPr/>
        <p:txBody>
          <a:bodyPr>
            <a:normAutofit fontScale="90000"/>
          </a:bodyPr>
          <a:lstStyle/>
          <a:p>
            <a:r>
              <a:rPr lang="de-DE" sz="3100" dirty="0"/>
              <a:t>Standardelemente in der Sek II</a:t>
            </a:r>
            <a:br>
              <a:rPr lang="de-DE" dirty="0"/>
            </a:br>
            <a:endParaRPr lang="de-DE" dirty="0"/>
          </a:p>
        </p:txBody>
      </p:sp>
      <p:sp>
        <p:nvSpPr>
          <p:cNvPr id="8" name="Titel 4"/>
          <p:cNvSpPr txBox="1">
            <a:spLocks/>
          </p:cNvSpPr>
          <p:nvPr/>
        </p:nvSpPr>
        <p:spPr>
          <a:xfrm>
            <a:off x="497239" y="1071154"/>
            <a:ext cx="8531891" cy="670561"/>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a:lstStyle>
          <a:p>
            <a:r>
              <a:rPr lang="de-DE" sz="2700" dirty="0"/>
              <a:t>Selbsterkundungstool Check- U</a:t>
            </a:r>
            <a:br>
              <a:rPr lang="de-DE" sz="2400" dirty="0"/>
            </a:br>
            <a:endParaRPr lang="de-DE" sz="2400" dirty="0"/>
          </a:p>
        </p:txBody>
      </p:sp>
      <p:sp>
        <p:nvSpPr>
          <p:cNvPr id="9" name="Textfeld 8">
            <a:extLst>
              <a:ext uri="{FF2B5EF4-FFF2-40B4-BE49-F238E27FC236}">
                <a16:creationId xmlns:a16="http://schemas.microsoft.com/office/drawing/2014/main" id="{AAE08533-159C-475D-89C6-7AB73B9E9577}"/>
              </a:ext>
            </a:extLst>
          </p:cNvPr>
          <p:cNvSpPr txBox="1"/>
          <p:nvPr/>
        </p:nvSpPr>
        <p:spPr>
          <a:xfrm>
            <a:off x="6442477" y="4680826"/>
            <a:ext cx="5130982" cy="553998"/>
          </a:xfrm>
          <a:prstGeom prst="rect">
            <a:avLst/>
          </a:prstGeom>
          <a:solidFill>
            <a:srgbClr val="FFFF00">
              <a:alpha val="24706"/>
            </a:srgbClr>
          </a:solidFill>
          <a:ln>
            <a:solidFill>
              <a:srgbClr val="000000"/>
            </a:solidFill>
          </a:ln>
        </p:spPr>
        <p:txBody>
          <a:bodyPr wrap="square" rtlCol="0">
            <a:spAutoFit/>
          </a:bodyPr>
          <a:lstStyle/>
          <a:p>
            <a:r>
              <a:rPr lang="de-DE" sz="2000" dirty="0">
                <a:solidFill>
                  <a:srgbClr val="26338A"/>
                </a:solidFill>
                <a:latin typeface="Arial" panose="020B0604020202020204" pitchFamily="34" charset="0"/>
                <a:ea typeface="Verdana" panose="020B0604030504040204" pitchFamily="34" charset="0"/>
                <a:cs typeface="Arial" panose="020B0604020202020204" pitchFamily="34" charset="0"/>
              </a:rPr>
              <a:t>Check-U</a:t>
            </a:r>
          </a:p>
          <a:p>
            <a:r>
              <a:rPr lang="de-DE" sz="1000" dirty="0">
                <a:solidFill>
                  <a:srgbClr val="26338A"/>
                </a:solidFill>
                <a:latin typeface="Arial" panose="020B0604020202020204" pitchFamily="34" charset="0"/>
                <a:ea typeface="Verdana" panose="020B0604030504040204" pitchFamily="34" charset="0"/>
                <a:cs typeface="Arial" panose="020B0604020202020204" pitchFamily="34" charset="0"/>
                <a:hlinkClick r:id="rId2"/>
              </a:rPr>
              <a:t>https://www.arbeitsagentur.de/bildung/welche-ausbildung-welches-studium-passt</a:t>
            </a:r>
            <a:r>
              <a:rPr lang="de-DE" sz="1000" dirty="0">
                <a:solidFill>
                  <a:srgbClr val="26338A"/>
                </a:solidFill>
                <a:latin typeface="Arial" panose="020B0604020202020204" pitchFamily="34" charset="0"/>
                <a:ea typeface="Verdana" panose="020B0604030504040204" pitchFamily="34" charset="0"/>
                <a:cs typeface="Arial" panose="020B0604020202020204" pitchFamily="34" charset="0"/>
              </a:rPr>
              <a:t> </a:t>
            </a:r>
          </a:p>
        </p:txBody>
      </p:sp>
      <p:sp>
        <p:nvSpPr>
          <p:cNvPr id="10" name="Textfeld 9">
            <a:extLst>
              <a:ext uri="{FF2B5EF4-FFF2-40B4-BE49-F238E27FC236}">
                <a16:creationId xmlns:a16="http://schemas.microsoft.com/office/drawing/2014/main" id="{AAE08533-159C-475D-89C6-7AB73B9E9577}"/>
              </a:ext>
            </a:extLst>
          </p:cNvPr>
          <p:cNvSpPr txBox="1"/>
          <p:nvPr/>
        </p:nvSpPr>
        <p:spPr>
          <a:xfrm>
            <a:off x="6442477" y="5460244"/>
            <a:ext cx="5130982" cy="553998"/>
          </a:xfrm>
          <a:prstGeom prst="rect">
            <a:avLst/>
          </a:prstGeom>
          <a:solidFill>
            <a:srgbClr val="FFFF00">
              <a:alpha val="24706"/>
            </a:srgbClr>
          </a:solidFill>
          <a:ln>
            <a:solidFill>
              <a:srgbClr val="000000"/>
            </a:solidFill>
          </a:ln>
        </p:spPr>
        <p:txBody>
          <a:bodyPr wrap="square" rtlCol="0">
            <a:spAutoFit/>
          </a:bodyPr>
          <a:lstStyle/>
          <a:p>
            <a:r>
              <a:rPr lang="de-DE" sz="2000" dirty="0">
                <a:solidFill>
                  <a:srgbClr val="26338A"/>
                </a:solidFill>
                <a:latin typeface="Arial" panose="020B0604020202020204" pitchFamily="34" charset="0"/>
                <a:ea typeface="Verdana" panose="020B0604030504040204" pitchFamily="34" charset="0"/>
                <a:cs typeface="Arial" panose="020B0604020202020204" pitchFamily="34" charset="0"/>
              </a:rPr>
              <a:t>Check-U </a:t>
            </a:r>
            <a:r>
              <a:rPr lang="de-DE" sz="2000" dirty="0" err="1">
                <a:solidFill>
                  <a:srgbClr val="26338A"/>
                </a:solidFill>
                <a:latin typeface="Arial" panose="020B0604020202020204" pitchFamily="34" charset="0"/>
                <a:ea typeface="Verdana" panose="020B0604030504040204" pitchFamily="34" charset="0"/>
                <a:cs typeface="Arial" panose="020B0604020202020204" pitchFamily="34" charset="0"/>
              </a:rPr>
              <a:t>Erklärvideo</a:t>
            </a:r>
            <a:endParaRPr lang="de-DE" sz="2000" dirty="0">
              <a:solidFill>
                <a:srgbClr val="26338A"/>
              </a:solidFill>
              <a:latin typeface="Arial" panose="020B0604020202020204" pitchFamily="34" charset="0"/>
              <a:ea typeface="Verdana" panose="020B0604030504040204" pitchFamily="34" charset="0"/>
              <a:cs typeface="Arial" panose="020B0604020202020204" pitchFamily="34" charset="0"/>
            </a:endParaRPr>
          </a:p>
          <a:p>
            <a:r>
              <a:rPr lang="de-DE" sz="1000" dirty="0">
                <a:solidFill>
                  <a:srgbClr val="26338A"/>
                </a:solidFill>
                <a:latin typeface="Arial" panose="020B0604020202020204" pitchFamily="34" charset="0"/>
                <a:ea typeface="Verdana" panose="020B0604030504040204" pitchFamily="34" charset="0"/>
                <a:cs typeface="Arial" panose="020B0604020202020204" pitchFamily="34" charset="0"/>
                <a:hlinkClick r:id="rId3"/>
              </a:rPr>
              <a:t>https://youtu.be/iYERHMz7z9M</a:t>
            </a:r>
            <a:r>
              <a:rPr lang="de-DE" sz="1000" dirty="0">
                <a:solidFill>
                  <a:srgbClr val="26338A"/>
                </a:solidFill>
                <a:latin typeface="Arial" panose="020B0604020202020204" pitchFamily="34" charset="0"/>
                <a:ea typeface="Verdana" panose="020B0604030504040204" pitchFamily="34" charset="0"/>
                <a:cs typeface="Arial" panose="020B0604020202020204" pitchFamily="34" charset="0"/>
              </a:rPr>
              <a:t> </a:t>
            </a:r>
          </a:p>
        </p:txBody>
      </p:sp>
    </p:spTree>
    <p:extLst>
      <p:ext uri="{BB962C8B-B14F-4D97-AF65-F5344CB8AC3E}">
        <p14:creationId xmlns:p14="http://schemas.microsoft.com/office/powerpoint/2010/main" val="2717396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1"/>
          </p:nvPr>
        </p:nvSpPr>
        <p:spPr>
          <a:xfrm>
            <a:off x="497239" y="1811383"/>
            <a:ext cx="5347683" cy="4432663"/>
          </a:xfrm>
        </p:spPr>
        <p:txBody>
          <a:bodyPr>
            <a:normAutofit fontScale="92500" lnSpcReduction="20000"/>
          </a:bodyPr>
          <a:lstStyle/>
          <a:p>
            <a:pPr marL="0" indent="0">
              <a:buNone/>
            </a:pPr>
            <a:r>
              <a:rPr lang="de-DE" dirty="0"/>
              <a:t>Überblick</a:t>
            </a:r>
          </a:p>
          <a:p>
            <a:r>
              <a:rPr lang="de-DE" b="0" dirty="0"/>
              <a:t>Zeitrahmen: mindestens 5 Tage, ein längerer Zeitraum ist möglich</a:t>
            </a:r>
          </a:p>
          <a:p>
            <a:r>
              <a:rPr lang="de-DE" b="0" dirty="0"/>
              <a:t>Zielgruppe: verpflichtend für alle Schülerinnen und Schüler</a:t>
            </a:r>
          </a:p>
          <a:p>
            <a:r>
              <a:rPr lang="de-DE" b="0" dirty="0"/>
              <a:t>Ziel: Sammeln von praktischen Erfahrungen in Beruf und Studium und ein</a:t>
            </a:r>
          </a:p>
          <a:p>
            <a:r>
              <a:rPr lang="de-DE" b="0" dirty="0"/>
              <a:t>Abgleich der bisherigen Vorstellungen mit der Realität</a:t>
            </a:r>
          </a:p>
          <a:p>
            <a:r>
              <a:rPr lang="de-DE" b="0" dirty="0"/>
              <a:t>Form: eintägige bzw. mehrtägige Veranstaltungen vom Workshop über Schnuppertage bis hin zu einem Betriebs-, Auslands- oder Hochschulpraktikum</a:t>
            </a:r>
          </a:p>
          <a:p>
            <a:r>
              <a:rPr lang="de-DE" b="0" dirty="0"/>
              <a:t>Zeitpunkt: Nach dem Standardelementen „Standortbestimmung“ und „Entscheidungskompetenz I“, </a:t>
            </a:r>
            <a:br>
              <a:rPr lang="de-DE" b="0" dirty="0"/>
            </a:br>
            <a:r>
              <a:rPr lang="de-DE" b="0" dirty="0"/>
              <a:t>Gesamtschulen und Gymnasien: EF bis Q2</a:t>
            </a:r>
          </a:p>
          <a:p>
            <a:endParaRPr lang="de-DE" dirty="0"/>
          </a:p>
          <a:p>
            <a:endParaRPr lang="de-DE" dirty="0"/>
          </a:p>
        </p:txBody>
      </p:sp>
      <p:sp>
        <p:nvSpPr>
          <p:cNvPr id="7" name="Inhaltsplatzhalter 6"/>
          <p:cNvSpPr>
            <a:spLocks noGrp="1"/>
          </p:cNvSpPr>
          <p:nvPr>
            <p:ph sz="half" idx="2"/>
          </p:nvPr>
        </p:nvSpPr>
        <p:spPr>
          <a:xfrm>
            <a:off x="6321177" y="3283130"/>
            <a:ext cx="5373583" cy="2731111"/>
          </a:xfrm>
        </p:spPr>
        <p:txBody>
          <a:bodyPr/>
          <a:lstStyle/>
          <a:p>
            <a:pPr marL="0" indent="0">
              <a:buNone/>
            </a:pPr>
            <a:r>
              <a:rPr lang="de-DE" dirty="0"/>
              <a:t>ÄNDERUNG in der Sek. I: </a:t>
            </a:r>
          </a:p>
          <a:p>
            <a:pPr marL="0" indent="0">
              <a:buNone/>
            </a:pPr>
            <a:r>
              <a:rPr lang="de-DE" sz="1800" b="0" dirty="0"/>
              <a:t>Verbindliches Schülerbetriebspraktikum von 2-3 Wochen auch an Gymnasien, (Übergangsmöglichkeit für G8: 2-3 wöchiges Praktikum in EF und zusätzlich 5 Tage Praxiselemente Sek. II)</a:t>
            </a:r>
          </a:p>
        </p:txBody>
      </p:sp>
      <p:sp>
        <p:nvSpPr>
          <p:cNvPr id="5" name="Titel 4"/>
          <p:cNvSpPr>
            <a:spLocks noGrp="1"/>
          </p:cNvSpPr>
          <p:nvPr>
            <p:ph type="title"/>
          </p:nvPr>
        </p:nvSpPr>
        <p:spPr/>
        <p:txBody>
          <a:bodyPr>
            <a:normAutofit fontScale="90000"/>
          </a:bodyPr>
          <a:lstStyle/>
          <a:p>
            <a:r>
              <a:rPr lang="de-DE" sz="3100" dirty="0"/>
              <a:t>Standardelemente in der Sek II</a:t>
            </a:r>
            <a:br>
              <a:rPr lang="de-DE" dirty="0"/>
            </a:br>
            <a:endParaRPr lang="de-DE" dirty="0"/>
          </a:p>
        </p:txBody>
      </p:sp>
      <p:sp>
        <p:nvSpPr>
          <p:cNvPr id="8" name="Titel 4"/>
          <p:cNvSpPr txBox="1">
            <a:spLocks/>
          </p:cNvSpPr>
          <p:nvPr/>
        </p:nvSpPr>
        <p:spPr>
          <a:xfrm>
            <a:off x="497239" y="1071154"/>
            <a:ext cx="8531891" cy="670561"/>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a:lstStyle>
          <a:p>
            <a:r>
              <a:rPr lang="de-DE" sz="2700" dirty="0"/>
              <a:t>Praxistage</a:t>
            </a:r>
            <a:br>
              <a:rPr lang="de-DE" sz="2400" dirty="0"/>
            </a:br>
            <a:endParaRPr lang="de-DE" sz="2400" dirty="0"/>
          </a:p>
        </p:txBody>
      </p:sp>
      <p:sp>
        <p:nvSpPr>
          <p:cNvPr id="10" name="Textfeld 9">
            <a:extLst>
              <a:ext uri="{FF2B5EF4-FFF2-40B4-BE49-F238E27FC236}">
                <a16:creationId xmlns:a16="http://schemas.microsoft.com/office/drawing/2014/main" id="{AAE08533-159C-475D-89C6-7AB73B9E9577}"/>
              </a:ext>
            </a:extLst>
          </p:cNvPr>
          <p:cNvSpPr txBox="1"/>
          <p:nvPr/>
        </p:nvSpPr>
        <p:spPr>
          <a:xfrm>
            <a:off x="6321177" y="5451505"/>
            <a:ext cx="5130982" cy="553998"/>
          </a:xfrm>
          <a:prstGeom prst="rect">
            <a:avLst/>
          </a:prstGeom>
          <a:solidFill>
            <a:srgbClr val="FFFF00">
              <a:alpha val="24706"/>
            </a:srgbClr>
          </a:solidFill>
          <a:ln>
            <a:solidFill>
              <a:srgbClr val="000000"/>
            </a:solidFill>
          </a:ln>
        </p:spPr>
        <p:txBody>
          <a:bodyPr wrap="square" rtlCol="0">
            <a:spAutoFit/>
          </a:bodyPr>
          <a:lstStyle/>
          <a:p>
            <a:r>
              <a:rPr lang="de-DE" sz="2000" dirty="0">
                <a:solidFill>
                  <a:srgbClr val="26338A"/>
                </a:solidFill>
                <a:latin typeface="Arial" panose="020B0604020202020204" pitchFamily="34" charset="0"/>
                <a:ea typeface="Verdana" panose="020B0604030504040204" pitchFamily="34" charset="0"/>
                <a:cs typeface="Arial" panose="020B0604020202020204" pitchFamily="34" charset="0"/>
              </a:rPr>
              <a:t>Nähere Infos:</a:t>
            </a:r>
          </a:p>
          <a:p>
            <a:r>
              <a:rPr lang="de-DE" sz="1000" dirty="0">
                <a:solidFill>
                  <a:srgbClr val="26338A"/>
                </a:solidFill>
                <a:latin typeface="Arial" panose="020B0604020202020204" pitchFamily="34" charset="0"/>
                <a:ea typeface="Verdana" panose="020B0604030504040204" pitchFamily="34" charset="0"/>
                <a:cs typeface="Arial" panose="020B0604020202020204" pitchFamily="34" charset="0"/>
                <a:hlinkClick r:id="rId2"/>
              </a:rPr>
              <a:t>https://www.kommunale-koordinierung.com/standardelemente/praxiselemente-sek-ii/</a:t>
            </a:r>
            <a:r>
              <a:rPr lang="de-DE" sz="1000" dirty="0">
                <a:solidFill>
                  <a:srgbClr val="26338A"/>
                </a:solidFill>
                <a:latin typeface="Arial" panose="020B0604020202020204" pitchFamily="34" charset="0"/>
                <a:ea typeface="Verdana" panose="020B0604030504040204" pitchFamily="34" charset="0"/>
                <a:cs typeface="Arial" panose="020B0604020202020204" pitchFamily="34" charset="0"/>
              </a:rPr>
              <a:t> </a:t>
            </a:r>
          </a:p>
        </p:txBody>
      </p:sp>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1176" y="1741714"/>
            <a:ext cx="2103741" cy="1402079"/>
          </a:xfrm>
          <a:prstGeom prst="rect">
            <a:avLst/>
          </a:prstGeom>
        </p:spPr>
      </p:pic>
    </p:spTree>
    <p:extLst>
      <p:ext uri="{BB962C8B-B14F-4D97-AF65-F5344CB8AC3E}">
        <p14:creationId xmlns:p14="http://schemas.microsoft.com/office/powerpoint/2010/main" val="3134722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1"/>
          </p:nvPr>
        </p:nvSpPr>
        <p:spPr>
          <a:xfrm>
            <a:off x="489645" y="2349267"/>
            <a:ext cx="4983609" cy="3513652"/>
          </a:xfrm>
        </p:spPr>
        <p:txBody>
          <a:bodyPr>
            <a:normAutofit/>
          </a:bodyPr>
          <a:lstStyle/>
          <a:p>
            <a:pPr marL="0" indent="0">
              <a:buNone/>
            </a:pPr>
            <a:r>
              <a:rPr lang="de-DE" dirty="0"/>
              <a:t>Überblick</a:t>
            </a:r>
          </a:p>
          <a:p>
            <a:r>
              <a:rPr lang="de-DE" b="0" dirty="0"/>
              <a:t>mit wenigen Klicks zu allen Anschlussmöglichkeiten in Düsseldorf </a:t>
            </a:r>
          </a:p>
          <a:p>
            <a:r>
              <a:rPr lang="de-DE" b="0" dirty="0"/>
              <a:t>alle Anschlüsse auf einen Blick – von dualer Ausbildung, über die verschiedenen Bildungs-gänge am Berufskolleg bis hin zum Studium </a:t>
            </a:r>
          </a:p>
          <a:p>
            <a:r>
              <a:rPr lang="de-DE" b="0" dirty="0"/>
              <a:t>Inkl. zahlreicher Tipps, Orientierungshilfen, informativer Video-Clips u.v.m. </a:t>
            </a:r>
          </a:p>
          <a:p>
            <a:endParaRPr lang="de-DE" dirty="0"/>
          </a:p>
          <a:p>
            <a:endParaRPr lang="de-DE" dirty="0"/>
          </a:p>
        </p:txBody>
      </p:sp>
      <p:sp>
        <p:nvSpPr>
          <p:cNvPr id="7" name="Inhaltsplatzhalter 6"/>
          <p:cNvSpPr>
            <a:spLocks noGrp="1"/>
          </p:cNvSpPr>
          <p:nvPr>
            <p:ph sz="half" idx="2"/>
          </p:nvPr>
        </p:nvSpPr>
        <p:spPr>
          <a:xfrm>
            <a:off x="6321177" y="3283130"/>
            <a:ext cx="5373583" cy="2731111"/>
          </a:xfrm>
        </p:spPr>
        <p:txBody>
          <a:bodyPr/>
          <a:lstStyle/>
          <a:p>
            <a:pPr marL="0" indent="0">
              <a:buNone/>
            </a:pPr>
            <a:r>
              <a:rPr lang="de-DE" dirty="0"/>
              <a:t>ÄNDERUNG in der Sek. I: </a:t>
            </a:r>
          </a:p>
        </p:txBody>
      </p:sp>
      <p:sp>
        <p:nvSpPr>
          <p:cNvPr id="5" name="Titel 4"/>
          <p:cNvSpPr>
            <a:spLocks noGrp="1"/>
          </p:cNvSpPr>
          <p:nvPr>
            <p:ph type="title"/>
          </p:nvPr>
        </p:nvSpPr>
        <p:spPr>
          <a:xfrm>
            <a:off x="489645" y="453160"/>
            <a:ext cx="8531891" cy="874209"/>
          </a:xfrm>
        </p:spPr>
        <p:txBody>
          <a:bodyPr>
            <a:normAutofit fontScale="90000"/>
          </a:bodyPr>
          <a:lstStyle/>
          <a:p>
            <a:r>
              <a:rPr lang="de-DE" sz="3100" dirty="0"/>
              <a:t>Standardelemente in der Sek II</a:t>
            </a:r>
            <a:br>
              <a:rPr lang="de-DE" dirty="0"/>
            </a:br>
            <a:endParaRPr lang="de-DE" dirty="0"/>
          </a:p>
        </p:txBody>
      </p:sp>
      <p:sp>
        <p:nvSpPr>
          <p:cNvPr id="8" name="Titel 4"/>
          <p:cNvSpPr txBox="1">
            <a:spLocks/>
          </p:cNvSpPr>
          <p:nvPr/>
        </p:nvSpPr>
        <p:spPr>
          <a:xfrm>
            <a:off x="489645" y="1393167"/>
            <a:ext cx="8531891" cy="670561"/>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a:lstStyle>
          <a:p>
            <a:r>
              <a:rPr lang="de-DE" sz="2700" dirty="0"/>
              <a:t>BIWENAV</a:t>
            </a:r>
            <a:br>
              <a:rPr lang="de-DE" sz="2400" dirty="0"/>
            </a:br>
            <a:endParaRPr lang="de-DE" sz="2400" dirty="0"/>
          </a:p>
        </p:txBody>
      </p:sp>
      <p:sp>
        <p:nvSpPr>
          <p:cNvPr id="10" name="Textfeld 9">
            <a:extLst>
              <a:ext uri="{FF2B5EF4-FFF2-40B4-BE49-F238E27FC236}">
                <a16:creationId xmlns:a16="http://schemas.microsoft.com/office/drawing/2014/main" id="{AAE08533-159C-475D-89C6-7AB73B9E9577}"/>
              </a:ext>
            </a:extLst>
          </p:cNvPr>
          <p:cNvSpPr txBox="1"/>
          <p:nvPr/>
        </p:nvSpPr>
        <p:spPr>
          <a:xfrm>
            <a:off x="5695232" y="5462809"/>
            <a:ext cx="5130982" cy="400110"/>
          </a:xfrm>
          <a:prstGeom prst="rect">
            <a:avLst/>
          </a:prstGeom>
          <a:solidFill>
            <a:srgbClr val="FFFF00">
              <a:alpha val="24706"/>
            </a:srgbClr>
          </a:solidFill>
          <a:ln>
            <a:solidFill>
              <a:srgbClr val="000000"/>
            </a:solidFill>
          </a:ln>
        </p:spPr>
        <p:txBody>
          <a:bodyPr wrap="square" rtlCol="0">
            <a:spAutoFit/>
          </a:bodyPr>
          <a:lstStyle/>
          <a:p>
            <a:r>
              <a:rPr lang="de-DE" sz="2000" dirty="0">
                <a:solidFill>
                  <a:srgbClr val="26338A"/>
                </a:solidFill>
                <a:latin typeface="Arial" panose="020B0604020202020204" pitchFamily="34" charset="0"/>
                <a:ea typeface="Verdana" panose="020B0604030504040204" pitchFamily="34" charset="0"/>
                <a:cs typeface="Arial" panose="020B0604020202020204" pitchFamily="34" charset="0"/>
                <a:hlinkClick r:id="rId2"/>
              </a:rPr>
              <a:t>https://biwenav.de</a:t>
            </a:r>
            <a:r>
              <a:rPr lang="de-DE" sz="2000" dirty="0">
                <a:solidFill>
                  <a:srgbClr val="26338A"/>
                </a:solidFill>
                <a:latin typeface="Arial" panose="020B0604020202020204" pitchFamily="34" charset="0"/>
                <a:ea typeface="Verdana" panose="020B0604030504040204" pitchFamily="34" charset="0"/>
                <a:cs typeface="Arial" panose="020B0604020202020204" pitchFamily="34" charset="0"/>
              </a:rPr>
              <a:t> </a:t>
            </a:r>
            <a:endParaRPr lang="de-DE" sz="1000" dirty="0">
              <a:solidFill>
                <a:srgbClr val="26338A"/>
              </a:solidFill>
              <a:latin typeface="Arial" panose="020B0604020202020204" pitchFamily="34" charset="0"/>
              <a:ea typeface="Verdana" panose="020B0604030504040204" pitchFamily="34" charset="0"/>
              <a:cs typeface="Arial" panose="020B0604020202020204" pitchFamily="34" charset="0"/>
            </a:endParaRPr>
          </a:p>
        </p:txBody>
      </p:sp>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5232" y="2349267"/>
            <a:ext cx="6221506" cy="2576092"/>
          </a:xfrm>
          <a:prstGeom prst="rect">
            <a:avLst/>
          </a:prstGeom>
        </p:spPr>
      </p:pic>
    </p:spTree>
    <p:extLst>
      <p:ext uri="{BB962C8B-B14F-4D97-AF65-F5344CB8AC3E}">
        <p14:creationId xmlns:p14="http://schemas.microsoft.com/office/powerpoint/2010/main" val="166167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half" idx="13"/>
          </p:nvPr>
        </p:nvSpPr>
        <p:spPr/>
        <p:txBody>
          <a:bodyPr/>
          <a:lstStyle/>
          <a:p>
            <a:r>
              <a:rPr lang="de-DE" dirty="0">
                <a:solidFill>
                  <a:srgbClr val="27338B"/>
                </a:solidFill>
              </a:rPr>
              <a:t>Beratung</a:t>
            </a:r>
          </a:p>
        </p:txBody>
      </p:sp>
      <p:sp>
        <p:nvSpPr>
          <p:cNvPr id="9" name="Inhaltsplatzhalter 8"/>
          <p:cNvSpPr>
            <a:spLocks noGrp="1"/>
          </p:cNvSpPr>
          <p:nvPr>
            <p:ph sz="half" idx="15"/>
          </p:nvPr>
        </p:nvSpPr>
        <p:spPr>
          <a:xfrm>
            <a:off x="4715952" y="1815023"/>
            <a:ext cx="2826190" cy="672568"/>
          </a:xfrm>
        </p:spPr>
        <p:txBody>
          <a:bodyPr/>
          <a:lstStyle/>
          <a:p>
            <a:r>
              <a:rPr lang="de-DE" dirty="0">
                <a:solidFill>
                  <a:srgbClr val="27338B"/>
                </a:solidFill>
              </a:rPr>
              <a:t>Zielgruppe</a:t>
            </a:r>
          </a:p>
        </p:txBody>
      </p:sp>
      <p:sp>
        <p:nvSpPr>
          <p:cNvPr id="10" name="Inhaltsplatzhalter 9"/>
          <p:cNvSpPr>
            <a:spLocks noGrp="1"/>
          </p:cNvSpPr>
          <p:nvPr>
            <p:ph sz="half" idx="17"/>
          </p:nvPr>
        </p:nvSpPr>
        <p:spPr>
          <a:xfrm>
            <a:off x="8504737" y="1910817"/>
            <a:ext cx="2826190" cy="672568"/>
          </a:xfrm>
        </p:spPr>
        <p:txBody>
          <a:bodyPr/>
          <a:lstStyle/>
          <a:p>
            <a:r>
              <a:rPr lang="de-DE" dirty="0">
                <a:solidFill>
                  <a:srgbClr val="27338B"/>
                </a:solidFill>
              </a:rPr>
              <a:t>Roter Faden</a:t>
            </a:r>
          </a:p>
        </p:txBody>
      </p:sp>
      <p:sp>
        <p:nvSpPr>
          <p:cNvPr id="2" name="Titel 1"/>
          <p:cNvSpPr>
            <a:spLocks noGrp="1"/>
          </p:cNvSpPr>
          <p:nvPr>
            <p:ph type="title"/>
          </p:nvPr>
        </p:nvSpPr>
        <p:spPr>
          <a:xfrm>
            <a:off x="489645" y="365126"/>
            <a:ext cx="8531891" cy="592817"/>
          </a:xfrm>
        </p:spPr>
        <p:txBody>
          <a:bodyPr>
            <a:noAutofit/>
          </a:bodyPr>
          <a:lstStyle/>
          <a:p>
            <a:r>
              <a:rPr lang="de-DE" dirty="0">
                <a:solidFill>
                  <a:srgbClr val="27338B"/>
                </a:solidFill>
              </a:rPr>
              <a:t>Schulische prozessbegleitende Begleitung und Beratung</a:t>
            </a:r>
            <a:endParaRPr lang="de-DE" dirty="0"/>
          </a:p>
        </p:txBody>
      </p:sp>
      <p:sp>
        <p:nvSpPr>
          <p:cNvPr id="7" name="Inhaltsplatzhalter 6"/>
          <p:cNvSpPr>
            <a:spLocks noGrp="1"/>
          </p:cNvSpPr>
          <p:nvPr>
            <p:ph idx="1"/>
          </p:nvPr>
        </p:nvSpPr>
        <p:spPr>
          <a:xfrm>
            <a:off x="8504737" y="2583384"/>
            <a:ext cx="2826190" cy="2938731"/>
          </a:xfrm>
        </p:spPr>
        <p:txBody>
          <a:bodyPr>
            <a:normAutofit lnSpcReduction="10000"/>
          </a:bodyPr>
          <a:lstStyle/>
          <a:p>
            <a:r>
              <a:rPr lang="de-DE" dirty="0">
                <a:solidFill>
                  <a:srgbClr val="27338B"/>
                </a:solidFill>
              </a:rPr>
              <a:t>Beratung verknüpft die Standardelemente und schulinternen Bausteine miteinander</a:t>
            </a:r>
          </a:p>
          <a:p>
            <a:r>
              <a:rPr lang="de-DE" dirty="0">
                <a:solidFill>
                  <a:srgbClr val="27338B"/>
                </a:solidFill>
              </a:rPr>
              <a:t>Individuelle Förderung der Schüler*innen</a:t>
            </a:r>
          </a:p>
          <a:p>
            <a:r>
              <a:rPr lang="de-DE" dirty="0">
                <a:solidFill>
                  <a:srgbClr val="27338B"/>
                </a:solidFill>
              </a:rPr>
              <a:t>Gelingender Übergang in Ausbildung, weiter-führende Schule oder Studium</a:t>
            </a:r>
          </a:p>
          <a:p>
            <a:r>
              <a:rPr lang="de-DE" dirty="0">
                <a:solidFill>
                  <a:srgbClr val="27338B"/>
                </a:solidFill>
              </a:rPr>
              <a:t>Abgleich von Selbst- und Fremdeinschätzung</a:t>
            </a:r>
          </a:p>
          <a:p>
            <a:endParaRPr lang="de-DE" dirty="0">
              <a:solidFill>
                <a:srgbClr val="27338B"/>
              </a:solidFill>
            </a:endParaRPr>
          </a:p>
        </p:txBody>
      </p:sp>
      <p:sp>
        <p:nvSpPr>
          <p:cNvPr id="11" name="Inhaltsplatzhalter 10"/>
          <p:cNvSpPr>
            <a:spLocks noGrp="1"/>
          </p:cNvSpPr>
          <p:nvPr>
            <p:ph idx="18"/>
          </p:nvPr>
        </p:nvSpPr>
        <p:spPr>
          <a:xfrm>
            <a:off x="857500" y="2597740"/>
            <a:ext cx="2826190" cy="2938731"/>
          </a:xfrm>
        </p:spPr>
        <p:txBody>
          <a:bodyPr/>
          <a:lstStyle/>
          <a:p>
            <a:r>
              <a:rPr lang="de-DE" dirty="0">
                <a:solidFill>
                  <a:srgbClr val="27338B"/>
                </a:solidFill>
              </a:rPr>
              <a:t>… ist Aufgabe aller Lehrkräfte (vgl. ADO § 5)</a:t>
            </a:r>
          </a:p>
          <a:p>
            <a:r>
              <a:rPr lang="de-DE" dirty="0">
                <a:solidFill>
                  <a:srgbClr val="27338B"/>
                </a:solidFill>
              </a:rPr>
              <a:t>Schule berät Schüler*innen und Eltern prozessbegleitend in der Beruflichen Orientierung</a:t>
            </a:r>
          </a:p>
          <a:p>
            <a:r>
              <a:rPr lang="de-DE" dirty="0">
                <a:solidFill>
                  <a:srgbClr val="27338B"/>
                </a:solidFill>
              </a:rPr>
              <a:t>Die Schule legt fest, wer am Beratungsprozess zu welchem Zeitpunkt eingebunden wird (Beratungskonzept)</a:t>
            </a:r>
          </a:p>
          <a:p>
            <a:endParaRPr lang="de-DE" dirty="0">
              <a:solidFill>
                <a:srgbClr val="27338B"/>
              </a:solidFill>
            </a:endParaRPr>
          </a:p>
        </p:txBody>
      </p:sp>
      <p:sp>
        <p:nvSpPr>
          <p:cNvPr id="12" name="Inhaltsplatzhalter 11"/>
          <p:cNvSpPr>
            <a:spLocks noGrp="1"/>
          </p:cNvSpPr>
          <p:nvPr>
            <p:ph idx="19"/>
          </p:nvPr>
        </p:nvSpPr>
        <p:spPr>
          <a:xfrm>
            <a:off x="4755590" y="2597740"/>
            <a:ext cx="2826190" cy="3453667"/>
          </a:xfrm>
        </p:spPr>
        <p:txBody>
          <a:bodyPr>
            <a:noAutofit/>
          </a:bodyPr>
          <a:lstStyle/>
          <a:p>
            <a:r>
              <a:rPr lang="de-DE" dirty="0">
                <a:solidFill>
                  <a:srgbClr val="27338B"/>
                </a:solidFill>
              </a:rPr>
              <a:t>Alle Schüler*innen der allgemeinbildenden Schulen </a:t>
            </a:r>
          </a:p>
          <a:p>
            <a:r>
              <a:rPr lang="de-DE" dirty="0">
                <a:solidFill>
                  <a:srgbClr val="27338B"/>
                </a:solidFill>
              </a:rPr>
              <a:t>und der Bildungsgänge der Berufskollegs, in denen kein Berufsabschluss erworben bzw. vorausgesetzt wird.</a:t>
            </a:r>
          </a:p>
          <a:p>
            <a:r>
              <a:rPr lang="de-DE" dirty="0">
                <a:solidFill>
                  <a:srgbClr val="27338B"/>
                </a:solidFill>
              </a:rPr>
              <a:t>Halbjährlich ab Klasse 8</a:t>
            </a:r>
          </a:p>
        </p:txBody>
      </p:sp>
      <p:pic>
        <p:nvPicPr>
          <p:cNvPr id="13" name="Grafik 12"/>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405103" flipV="1">
            <a:off x="8512645" y="2174208"/>
            <a:ext cx="2299748" cy="344297"/>
          </a:xfrm>
          <a:prstGeom prst="rect">
            <a:avLst/>
          </a:prstGeom>
        </p:spPr>
      </p:pic>
    </p:spTree>
    <p:extLst>
      <p:ext uri="{BB962C8B-B14F-4D97-AF65-F5344CB8AC3E}">
        <p14:creationId xmlns:p14="http://schemas.microsoft.com/office/powerpoint/2010/main" val="98760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sz="half" idx="1"/>
          </p:nvPr>
        </p:nvSpPr>
        <p:spPr/>
        <p:txBody>
          <a:bodyPr>
            <a:normAutofit/>
          </a:bodyPr>
          <a:lstStyle/>
          <a:p>
            <a:pPr marL="0" indent="0">
              <a:buNone/>
            </a:pPr>
            <a:r>
              <a:rPr lang="de-DE" dirty="0">
                <a:hlinkClick r:id="rId2"/>
              </a:rPr>
              <a:t>www.koko-dus.de</a:t>
            </a:r>
            <a:endParaRPr lang="de-DE" dirty="0"/>
          </a:p>
        </p:txBody>
      </p:sp>
      <p:pic>
        <p:nvPicPr>
          <p:cNvPr id="10" name="Inhaltsplatzhalter 6"/>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946956" y="2329655"/>
            <a:ext cx="5711580" cy="3100685"/>
          </a:xfrm>
          <a:prstGeom prst="rect">
            <a:avLst/>
          </a:prstGeom>
        </p:spPr>
      </p:pic>
      <p:sp>
        <p:nvSpPr>
          <p:cNvPr id="5" name="Titel 4"/>
          <p:cNvSpPr>
            <a:spLocks noGrp="1"/>
          </p:cNvSpPr>
          <p:nvPr>
            <p:ph type="title"/>
          </p:nvPr>
        </p:nvSpPr>
        <p:spPr/>
        <p:txBody>
          <a:bodyPr>
            <a:normAutofit fontScale="90000"/>
          </a:bodyPr>
          <a:lstStyle/>
          <a:p>
            <a:r>
              <a:rPr lang="de-DE" dirty="0"/>
              <a:t>Internetauftritt der Kommunalen Koordinierung Düsseldorf</a:t>
            </a:r>
          </a:p>
        </p:txBody>
      </p:sp>
      <p:sp>
        <p:nvSpPr>
          <p:cNvPr id="9" name="Inhaltsplatzhalter 8"/>
          <p:cNvSpPr>
            <a:spLocks noGrp="1"/>
          </p:cNvSpPr>
          <p:nvPr>
            <p:ph sz="half" idx="4294967295"/>
          </p:nvPr>
        </p:nvSpPr>
        <p:spPr>
          <a:xfrm>
            <a:off x="497239" y="2329655"/>
            <a:ext cx="5364162" cy="3684587"/>
          </a:xfrm>
        </p:spPr>
        <p:txBody>
          <a:bodyPr>
            <a:normAutofit fontScale="92500" lnSpcReduction="10000"/>
          </a:bodyPr>
          <a:lstStyle/>
          <a:p>
            <a:r>
              <a:rPr lang="de-DE" b="0" dirty="0"/>
              <a:t>aktuelle Übersicht über die Standardelemente</a:t>
            </a:r>
          </a:p>
          <a:p>
            <a:r>
              <a:rPr lang="de-DE" b="0" dirty="0"/>
              <a:t>aktueller Terminkalender</a:t>
            </a:r>
          </a:p>
          <a:p>
            <a:r>
              <a:rPr lang="de-DE" b="0" dirty="0"/>
              <a:t>Praxishilfen</a:t>
            </a:r>
          </a:p>
          <a:p>
            <a:r>
              <a:rPr lang="de-DE" b="0" dirty="0"/>
              <a:t>digitale Unterrichtsangebote</a:t>
            </a:r>
          </a:p>
          <a:p>
            <a:r>
              <a:rPr lang="de-DE" b="0" dirty="0"/>
              <a:t>regionale Ansprechpartner*innen</a:t>
            </a:r>
          </a:p>
          <a:p>
            <a:r>
              <a:rPr lang="de-DE" b="0" dirty="0"/>
              <a:t>Infos für Eltern &amp; Schüler*innen</a:t>
            </a:r>
          </a:p>
          <a:p>
            <a:r>
              <a:rPr lang="de-DE" b="0" dirty="0"/>
              <a:t>Kontaktdaten </a:t>
            </a:r>
            <a:br>
              <a:rPr lang="de-DE" b="0" dirty="0"/>
            </a:br>
            <a:r>
              <a:rPr lang="de-DE" b="0" dirty="0"/>
              <a:t>der Kommunalen Koordinierung, </a:t>
            </a:r>
            <a:br>
              <a:rPr lang="de-DE" b="0" dirty="0"/>
            </a:br>
            <a:r>
              <a:rPr lang="de-DE" b="0" dirty="0"/>
              <a:t>der Schulamtskoordination, </a:t>
            </a:r>
            <a:br>
              <a:rPr lang="de-DE" b="0" dirty="0"/>
            </a:br>
            <a:r>
              <a:rPr lang="de-DE" b="0" dirty="0"/>
              <a:t>der Bildungsberatung,</a:t>
            </a:r>
            <a:br>
              <a:rPr lang="de-DE" b="0" dirty="0"/>
            </a:br>
            <a:r>
              <a:rPr lang="de-DE" b="0" dirty="0"/>
              <a:t>des zdi-Netzwerks MINT Düsseldorf</a:t>
            </a:r>
          </a:p>
          <a:p>
            <a:endParaRPr lang="de-DE" dirty="0"/>
          </a:p>
        </p:txBody>
      </p:sp>
    </p:spTree>
    <p:extLst>
      <p:ext uri="{BB962C8B-B14F-4D97-AF65-F5344CB8AC3E}">
        <p14:creationId xmlns:p14="http://schemas.microsoft.com/office/powerpoint/2010/main" val="1889310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838200" y="3431177"/>
            <a:ext cx="9144000" cy="1272585"/>
          </a:xfrm>
        </p:spPr>
        <p:txBody>
          <a:bodyPr>
            <a:normAutofit/>
          </a:bodyPr>
          <a:lstStyle/>
          <a:p>
            <a:r>
              <a:rPr lang="de-DE" dirty="0"/>
              <a:t>Grundlagen </a:t>
            </a:r>
            <a:r>
              <a:rPr lang="de-DE" dirty="0" err="1"/>
              <a:t>KAoA</a:t>
            </a:r>
            <a:endParaRPr lang="de-DE" dirty="0"/>
          </a:p>
        </p:txBody>
      </p:sp>
      <p:sp>
        <p:nvSpPr>
          <p:cNvPr id="6" name="Untertitel 5"/>
          <p:cNvSpPr>
            <a:spLocks noGrp="1"/>
          </p:cNvSpPr>
          <p:nvPr>
            <p:ph type="subTitle" idx="1"/>
          </p:nvPr>
        </p:nvSpPr>
        <p:spPr>
          <a:xfrm>
            <a:off x="838200" y="4935175"/>
            <a:ext cx="9144000" cy="1474333"/>
          </a:xfrm>
        </p:spPr>
        <p:txBody>
          <a:bodyPr>
            <a:normAutofit fontScale="92500" lnSpcReduction="20000"/>
          </a:bodyPr>
          <a:lstStyle/>
          <a:p>
            <a:r>
              <a:rPr lang="de-DE" dirty="0"/>
              <a:t>Bei Fragen: </a:t>
            </a:r>
          </a:p>
          <a:p>
            <a:r>
              <a:rPr lang="de-DE" dirty="0"/>
              <a:t>Schulamtskoordinatorin Ute Scheid</a:t>
            </a:r>
          </a:p>
          <a:p>
            <a:r>
              <a:rPr lang="de-DE" dirty="0">
                <a:hlinkClick r:id="rId2"/>
              </a:rPr>
              <a:t>ute.scheid@duesseldorf.de</a:t>
            </a:r>
            <a:endParaRPr lang="de-DE" dirty="0"/>
          </a:p>
          <a:p>
            <a:r>
              <a:rPr lang="de-DE" dirty="0"/>
              <a:t>Tel. 0211.8921947</a:t>
            </a:r>
          </a:p>
        </p:txBody>
      </p:sp>
      <p:sp>
        <p:nvSpPr>
          <p:cNvPr id="2" name="Textfeld 1">
            <a:extLst>
              <a:ext uri="{FF2B5EF4-FFF2-40B4-BE49-F238E27FC236}">
                <a16:creationId xmlns:a16="http://schemas.microsoft.com/office/drawing/2014/main" id="{3072DAE5-A8E0-2AC7-A21F-06265895E13A}"/>
              </a:ext>
            </a:extLst>
          </p:cNvPr>
          <p:cNvSpPr txBox="1"/>
          <p:nvPr/>
        </p:nvSpPr>
        <p:spPr>
          <a:xfrm>
            <a:off x="5966848" y="5102555"/>
            <a:ext cx="6067586" cy="1015663"/>
          </a:xfrm>
          <a:prstGeom prst="rect">
            <a:avLst/>
          </a:prstGeom>
          <a:noFill/>
        </p:spPr>
        <p:txBody>
          <a:bodyPr wrap="square" rtlCol="0">
            <a:spAutoFit/>
          </a:bodyPr>
          <a:lstStyle/>
          <a:p>
            <a:r>
              <a:rPr lang="de-DE" sz="2200" b="1" dirty="0">
                <a:solidFill>
                  <a:schemeClr val="bg1"/>
                </a:solidFill>
                <a:latin typeface="Arial" panose="020B0604020202020204" pitchFamily="34" charset="0"/>
                <a:cs typeface="Arial" panose="020B0604020202020204" pitchFamily="34" charset="0"/>
              </a:rPr>
              <a:t>Kommunale Koordinierung Düsseldorf</a:t>
            </a:r>
          </a:p>
          <a:p>
            <a:r>
              <a:rPr lang="de-DE" sz="2000" dirty="0">
                <a:latin typeface="Arial" panose="020B0604020202020204" pitchFamily="34" charset="0"/>
                <a:cs typeface="Arial" panose="020B0604020202020204" pitchFamily="34" charset="0"/>
                <a:hlinkClick r:id="rId3"/>
              </a:rPr>
              <a:t>https://www.kommunale-koordinierung.com/kontakt/</a:t>
            </a:r>
            <a:endParaRPr lang="de-DE" sz="2000"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22679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489645" y="1239334"/>
            <a:ext cx="11216693" cy="4774906"/>
          </a:xfrm>
        </p:spPr>
        <p:txBody>
          <a:bodyPr>
            <a:normAutofit lnSpcReduction="10000"/>
          </a:bodyPr>
          <a:lstStyle/>
          <a:p>
            <a:r>
              <a:rPr lang="de-DE" b="0" dirty="0"/>
              <a:t>Teil 1</a:t>
            </a:r>
            <a:br>
              <a:rPr lang="de-DE" b="0" dirty="0"/>
            </a:br>
            <a:r>
              <a:rPr lang="de-DE" b="0" dirty="0"/>
              <a:t>Das System von „Kein Abschluss ohne Anschluss“ (</a:t>
            </a:r>
            <a:r>
              <a:rPr lang="de-DE" b="0" dirty="0" err="1"/>
              <a:t>KAoA</a:t>
            </a:r>
            <a:r>
              <a:rPr lang="de-DE" b="0" dirty="0"/>
              <a:t>) </a:t>
            </a:r>
            <a:br>
              <a:rPr lang="de-DE" b="0" dirty="0"/>
            </a:br>
            <a:r>
              <a:rPr lang="de-DE" b="0" dirty="0"/>
              <a:t>Berufswahlkompetenz</a:t>
            </a:r>
          </a:p>
          <a:p>
            <a:r>
              <a:rPr lang="de-DE" b="0" dirty="0"/>
              <a:t>Teil 2</a:t>
            </a:r>
            <a:br>
              <a:rPr lang="de-DE" b="0" dirty="0"/>
            </a:br>
            <a:r>
              <a:rPr lang="de-DE" b="0" dirty="0"/>
              <a:t>Standardelemente in der Sek I unter Berücksichtigung regionaler Bezüge</a:t>
            </a:r>
          </a:p>
          <a:p>
            <a:r>
              <a:rPr lang="de-DE" b="0" dirty="0"/>
              <a:t>Teil 3</a:t>
            </a:r>
            <a:br>
              <a:rPr lang="de-DE" b="0" dirty="0"/>
            </a:br>
            <a:r>
              <a:rPr lang="de-DE" b="0" dirty="0"/>
              <a:t>Anschlussmöglichkeiten nach der Sekundarstufe I</a:t>
            </a:r>
          </a:p>
          <a:p>
            <a:r>
              <a:rPr lang="de-DE" dirty="0"/>
              <a:t>Teil 4</a:t>
            </a:r>
            <a:br>
              <a:rPr lang="de-DE" dirty="0"/>
            </a:br>
            <a:r>
              <a:rPr lang="de-DE" dirty="0"/>
              <a:t>Standardelemente in der Sek II unter Berücksichtigung regionaler Bezüge</a:t>
            </a:r>
          </a:p>
          <a:p>
            <a:r>
              <a:rPr lang="de-DE" b="0" dirty="0"/>
              <a:t>Teil 5</a:t>
            </a:r>
            <a:br>
              <a:rPr lang="de-DE" b="0" dirty="0"/>
            </a:br>
            <a:r>
              <a:rPr lang="de-DE" b="0" dirty="0"/>
              <a:t>Aufgaben der Schule</a:t>
            </a:r>
            <a:br>
              <a:rPr lang="de-DE" b="0" dirty="0"/>
            </a:br>
            <a:r>
              <a:rPr lang="de-DE" b="0" dirty="0"/>
              <a:t>Innerschulische Koordination</a:t>
            </a:r>
            <a:br>
              <a:rPr lang="de-DE" b="0" dirty="0"/>
            </a:br>
            <a:r>
              <a:rPr lang="de-DE" b="0" dirty="0"/>
              <a:t>Vernetzung und regionale Partner</a:t>
            </a:r>
          </a:p>
          <a:p>
            <a:r>
              <a:rPr lang="de-DE" b="0" dirty="0"/>
              <a:t>Teil 5</a:t>
            </a:r>
            <a:br>
              <a:rPr lang="de-DE" b="0" dirty="0"/>
            </a:br>
            <a:r>
              <a:rPr lang="de-DE" b="0" dirty="0"/>
              <a:t>Handwerkszeug für </a:t>
            </a:r>
            <a:r>
              <a:rPr lang="de-DE" b="0" dirty="0" err="1"/>
              <a:t>StuBos</a:t>
            </a:r>
            <a:endParaRPr lang="de-DE" b="0" dirty="0"/>
          </a:p>
        </p:txBody>
      </p:sp>
      <p:sp>
        <p:nvSpPr>
          <p:cNvPr id="4" name="Titel 3"/>
          <p:cNvSpPr>
            <a:spLocks noGrp="1"/>
          </p:cNvSpPr>
          <p:nvPr>
            <p:ph type="title"/>
          </p:nvPr>
        </p:nvSpPr>
        <p:spPr/>
        <p:txBody>
          <a:bodyPr/>
          <a:lstStyle/>
          <a:p>
            <a:r>
              <a:rPr lang="de-DE" dirty="0"/>
              <a:t>Inhalt der </a:t>
            </a:r>
            <a:r>
              <a:rPr lang="de-DE" dirty="0" err="1"/>
              <a:t>Powerpoint</a:t>
            </a:r>
            <a:endParaRPr lang="de-DE" dirty="0"/>
          </a:p>
        </p:txBody>
      </p:sp>
    </p:spTree>
    <p:extLst>
      <p:ext uri="{BB962C8B-B14F-4D97-AF65-F5344CB8AC3E}">
        <p14:creationId xmlns:p14="http://schemas.microsoft.com/office/powerpoint/2010/main" val="2606875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43D05DD-635C-1C69-968C-989FF1B89694}"/>
              </a:ext>
            </a:extLst>
          </p:cNvPr>
          <p:cNvSpPr>
            <a:spLocks noGrp="1"/>
          </p:cNvSpPr>
          <p:nvPr>
            <p:ph type="title"/>
          </p:nvPr>
        </p:nvSpPr>
        <p:spPr/>
        <p:txBody>
          <a:bodyPr/>
          <a:lstStyle/>
          <a:p>
            <a:r>
              <a:rPr lang="de-DE" dirty="0"/>
              <a:t>Standardelemente in der Sek II</a:t>
            </a:r>
          </a:p>
        </p:txBody>
      </p:sp>
      <p:pic>
        <p:nvPicPr>
          <p:cNvPr id="7" name="Inhaltsplatzhalter 6">
            <a:extLst>
              <a:ext uri="{FF2B5EF4-FFF2-40B4-BE49-F238E27FC236}">
                <a16:creationId xmlns:a16="http://schemas.microsoft.com/office/drawing/2014/main" id="{81EBAADD-0AE0-FB28-4379-3067D07D6395}"/>
              </a:ext>
            </a:extLst>
          </p:cNvPr>
          <p:cNvPicPr>
            <a:picLocks noGrp="1" noChangeAspect="1"/>
          </p:cNvPicPr>
          <p:nvPr>
            <p:ph idx="1"/>
          </p:nvPr>
        </p:nvPicPr>
        <p:blipFill>
          <a:blip r:embed="rId2"/>
          <a:stretch>
            <a:fillRect/>
          </a:stretch>
        </p:blipFill>
        <p:spPr>
          <a:xfrm>
            <a:off x="489645" y="1239334"/>
            <a:ext cx="7732206" cy="4084565"/>
          </a:xfrm>
        </p:spPr>
      </p:pic>
    </p:spTree>
    <p:extLst>
      <p:ext uri="{BB962C8B-B14F-4D97-AF65-F5344CB8AC3E}">
        <p14:creationId xmlns:p14="http://schemas.microsoft.com/office/powerpoint/2010/main" val="2776182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28D18B-5C1D-13AC-2F43-96B340B1E13B}"/>
              </a:ext>
            </a:extLst>
          </p:cNvPr>
          <p:cNvSpPr>
            <a:spLocks noGrp="1"/>
          </p:cNvSpPr>
          <p:nvPr>
            <p:ph type="title"/>
          </p:nvPr>
        </p:nvSpPr>
        <p:spPr/>
        <p:txBody>
          <a:bodyPr/>
          <a:lstStyle/>
          <a:p>
            <a:r>
              <a:rPr lang="de-DE" dirty="0" err="1"/>
              <a:t>Erklärfilme</a:t>
            </a:r>
            <a:r>
              <a:rPr lang="de-DE" dirty="0"/>
              <a:t> </a:t>
            </a:r>
            <a:r>
              <a:rPr lang="de-DE" dirty="0" err="1"/>
              <a:t>KAoA</a:t>
            </a:r>
            <a:endParaRPr lang="de-DE" dirty="0"/>
          </a:p>
        </p:txBody>
      </p:sp>
      <p:sp>
        <p:nvSpPr>
          <p:cNvPr id="3" name="Inhaltsplatzhalter 2">
            <a:extLst>
              <a:ext uri="{FF2B5EF4-FFF2-40B4-BE49-F238E27FC236}">
                <a16:creationId xmlns:a16="http://schemas.microsoft.com/office/drawing/2014/main" id="{795B84A2-DD7C-4541-97F9-AD6915F95BDE}"/>
              </a:ext>
            </a:extLst>
          </p:cNvPr>
          <p:cNvSpPr>
            <a:spLocks noGrp="1"/>
          </p:cNvSpPr>
          <p:nvPr>
            <p:ph idx="1"/>
          </p:nvPr>
        </p:nvSpPr>
        <p:spPr>
          <a:xfrm>
            <a:off x="489645" y="1688784"/>
            <a:ext cx="4221840" cy="4351338"/>
          </a:xfrm>
        </p:spPr>
        <p:txBody>
          <a:bodyPr>
            <a:normAutofit/>
          </a:bodyPr>
          <a:lstStyle/>
          <a:p>
            <a:endParaRPr lang="de-DE" dirty="0"/>
          </a:p>
          <a:p>
            <a:endParaRPr lang="de-DE" dirty="0"/>
          </a:p>
          <a:p>
            <a:r>
              <a:rPr lang="de-DE" b="0" dirty="0" err="1"/>
              <a:t>Erklärfilme</a:t>
            </a:r>
            <a:r>
              <a:rPr lang="de-DE" b="0" dirty="0"/>
              <a:t> über die Berufsorientierung in der Sek I in vielen Sprachen abrufbar</a:t>
            </a:r>
          </a:p>
          <a:p>
            <a:r>
              <a:rPr lang="de-DE" b="0" dirty="0" err="1"/>
              <a:t>Erklärfilm</a:t>
            </a:r>
            <a:r>
              <a:rPr lang="de-DE" b="0" dirty="0"/>
              <a:t> über die Berufsorientierung in KAoA-STAR</a:t>
            </a:r>
          </a:p>
          <a:p>
            <a:r>
              <a:rPr lang="de-DE" b="0" dirty="0" err="1"/>
              <a:t>Erklärfilm</a:t>
            </a:r>
            <a:r>
              <a:rPr lang="de-DE" b="0" dirty="0"/>
              <a:t> über die Berufsorientierung in der Sek II</a:t>
            </a:r>
          </a:p>
        </p:txBody>
      </p:sp>
      <p:pic>
        <p:nvPicPr>
          <p:cNvPr id="5" name="Grafik 4">
            <a:extLst>
              <a:ext uri="{FF2B5EF4-FFF2-40B4-BE49-F238E27FC236}">
                <a16:creationId xmlns:a16="http://schemas.microsoft.com/office/drawing/2014/main" id="{E088B1E8-14D2-AB1F-32B5-6ED57A3587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46176" y="1688784"/>
            <a:ext cx="1389251" cy="1389251"/>
          </a:xfrm>
          <a:prstGeom prst="rect">
            <a:avLst/>
          </a:prstGeom>
        </p:spPr>
      </p:pic>
      <p:pic>
        <p:nvPicPr>
          <p:cNvPr id="4" name="Grafik 3">
            <a:extLst>
              <a:ext uri="{FF2B5EF4-FFF2-40B4-BE49-F238E27FC236}">
                <a16:creationId xmlns:a16="http://schemas.microsoft.com/office/drawing/2014/main" id="{9EA9E68F-A075-D8CD-4F16-59413E19E0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6176" y="3374756"/>
            <a:ext cx="5755390" cy="2455768"/>
          </a:xfrm>
          <a:prstGeom prst="rect">
            <a:avLst/>
          </a:prstGeom>
        </p:spPr>
      </p:pic>
      <p:sp>
        <p:nvSpPr>
          <p:cNvPr id="6" name="Textfeld 5">
            <a:extLst>
              <a:ext uri="{FF2B5EF4-FFF2-40B4-BE49-F238E27FC236}">
                <a16:creationId xmlns:a16="http://schemas.microsoft.com/office/drawing/2014/main" id="{AAE08533-159C-475D-89C6-7AB73B9E9577}"/>
              </a:ext>
            </a:extLst>
          </p:cNvPr>
          <p:cNvSpPr txBox="1"/>
          <p:nvPr/>
        </p:nvSpPr>
        <p:spPr>
          <a:xfrm>
            <a:off x="513207" y="1706301"/>
            <a:ext cx="4465623" cy="677108"/>
          </a:xfrm>
          <a:prstGeom prst="rect">
            <a:avLst/>
          </a:prstGeom>
          <a:solidFill>
            <a:srgbClr val="FFFF00">
              <a:alpha val="25000"/>
            </a:srgbClr>
          </a:solidFill>
          <a:ln>
            <a:solidFill>
              <a:srgbClr val="000000"/>
            </a:solidFill>
          </a:ln>
        </p:spPr>
        <p:txBody>
          <a:bodyPr wrap="square" rtlCol="0">
            <a:spAutoFit/>
          </a:bodyPr>
          <a:lstStyle/>
          <a:p>
            <a:r>
              <a:rPr lang="de-DE" sz="1600" dirty="0" err="1">
                <a:solidFill>
                  <a:srgbClr val="26338A"/>
                </a:solidFill>
                <a:latin typeface="Arial" panose="020B0604020202020204" pitchFamily="34" charset="0"/>
                <a:cs typeface="Arial" panose="020B0604020202020204" pitchFamily="34" charset="0"/>
              </a:rPr>
              <a:t>Erklärfilme</a:t>
            </a:r>
            <a:r>
              <a:rPr lang="de-DE" sz="1600" dirty="0">
                <a:solidFill>
                  <a:srgbClr val="26338A"/>
                </a:solidFill>
                <a:latin typeface="Arial" panose="020B0604020202020204" pitchFamily="34" charset="0"/>
                <a:cs typeface="Arial" panose="020B0604020202020204" pitchFamily="34" charset="0"/>
              </a:rPr>
              <a:t> unter</a:t>
            </a:r>
          </a:p>
          <a:p>
            <a:r>
              <a:rPr lang="de-DE" sz="1000" dirty="0">
                <a:hlinkClick r:id="rId4"/>
              </a:rPr>
              <a:t>https://www.berufsorientierung-nrw.de/landesinitiative/standardelemente-in-der-sekundarstufe-i/kaoa-erklaerfilme/</a:t>
            </a:r>
            <a:r>
              <a:rPr lang="de-DE" sz="1000" dirty="0"/>
              <a:t> </a:t>
            </a:r>
            <a:r>
              <a:rPr lang="de-DE" sz="1200" dirty="0">
                <a:solidFill>
                  <a:srgbClr val="26338A"/>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00492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EF855-2876-4C90-8B5C-B441092D99F0}"/>
              </a:ext>
            </a:extLst>
          </p:cNvPr>
          <p:cNvSpPr>
            <a:spLocks noGrp="1"/>
          </p:cNvSpPr>
          <p:nvPr>
            <p:ph type="title" idx="4294967295"/>
          </p:nvPr>
        </p:nvSpPr>
        <p:spPr>
          <a:xfrm>
            <a:off x="1981200" y="980728"/>
            <a:ext cx="8363272" cy="935038"/>
          </a:xfrm>
          <a:prstGeom prst="rect">
            <a:avLst/>
          </a:prstGeom>
        </p:spPr>
        <p:txBody>
          <a:bodyPr/>
          <a:lstStyle/>
          <a:p>
            <a:r>
              <a:rPr lang="de-DE" dirty="0"/>
              <a:t>Überblick der Standardelemente der Sek II</a:t>
            </a:r>
          </a:p>
        </p:txBody>
      </p:sp>
      <p:pic>
        <p:nvPicPr>
          <p:cNvPr id="5" name="Inhaltsplatzhalter 4">
            <a:extLst>
              <a:ext uri="{FF2B5EF4-FFF2-40B4-BE49-F238E27FC236}">
                <a16:creationId xmlns:a16="http://schemas.microsoft.com/office/drawing/2014/main" id="{6B6736FC-BD39-4DC3-9FD5-9C131DDA7A11}"/>
              </a:ext>
            </a:extLst>
          </p:cNvPr>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1524000" y="1772817"/>
            <a:ext cx="9051510" cy="2379025"/>
          </a:xfrm>
          <a:prstGeom prst="rect">
            <a:avLst/>
          </a:prstGeom>
        </p:spPr>
      </p:pic>
      <p:sp>
        <p:nvSpPr>
          <p:cNvPr id="6" name="Textfeld 5">
            <a:extLst>
              <a:ext uri="{FF2B5EF4-FFF2-40B4-BE49-F238E27FC236}">
                <a16:creationId xmlns:a16="http://schemas.microsoft.com/office/drawing/2014/main" id="{15D4A4D1-533C-4220-92C6-23EEF93089A8}"/>
              </a:ext>
            </a:extLst>
          </p:cNvPr>
          <p:cNvSpPr txBox="1"/>
          <p:nvPr/>
        </p:nvSpPr>
        <p:spPr>
          <a:xfrm>
            <a:off x="2274805" y="4293096"/>
            <a:ext cx="7704856" cy="1938992"/>
          </a:xfrm>
          <a:prstGeom prst="rect">
            <a:avLst/>
          </a:prstGeom>
          <a:solidFill>
            <a:srgbClr val="A3E5FF"/>
          </a:solidFill>
          <a:ln>
            <a:solidFill>
              <a:schemeClr val="accent1"/>
            </a:solidFill>
          </a:ln>
        </p:spPr>
        <p:txBody>
          <a:bodyPr wrap="square" rtlCol="0">
            <a:spAutoFit/>
          </a:bodyPr>
          <a:lstStyle/>
          <a:p>
            <a:r>
              <a:rPr lang="de-DE" sz="1200" b="1" dirty="0">
                <a:solidFill>
                  <a:srgbClr val="000000"/>
                </a:solidFill>
                <a:latin typeface="Verdana" panose="020B0604030504040204" pitchFamily="34" charset="0"/>
                <a:ea typeface="Verdana" panose="020B0604030504040204" pitchFamily="34" charset="0"/>
                <a:cs typeface="Verdana" panose="020B0604030504040204" pitchFamily="34" charset="0"/>
              </a:rPr>
              <a:t>Angebot der </a:t>
            </a:r>
            <a:r>
              <a:rPr lang="de-DE" sz="1200" b="1" dirty="0" err="1">
                <a:solidFill>
                  <a:srgbClr val="000000"/>
                </a:solidFill>
                <a:latin typeface="Verdana" panose="020B0604030504040204" pitchFamily="34" charset="0"/>
                <a:ea typeface="Verdana" panose="020B0604030504040204" pitchFamily="34" charset="0"/>
                <a:cs typeface="Verdana" panose="020B0604030504040204" pitchFamily="34" charset="0"/>
              </a:rPr>
              <a:t>KoKo</a:t>
            </a:r>
            <a:r>
              <a:rPr lang="de-DE" sz="1200" b="1" dirty="0">
                <a:solidFill>
                  <a:srgbClr val="000000"/>
                </a:solidFill>
                <a:latin typeface="Verdana" panose="020B0604030504040204" pitchFamily="34" charset="0"/>
                <a:ea typeface="Verdana" panose="020B0604030504040204" pitchFamily="34" charset="0"/>
                <a:cs typeface="Verdana" panose="020B0604030504040204" pitchFamily="34" charset="0"/>
              </a:rPr>
              <a:t>: Tour de School</a:t>
            </a:r>
          </a:p>
          <a:p>
            <a:pPr marL="285750" indent="-285750">
              <a:buFontTx/>
              <a:buChar char="-"/>
            </a:pPr>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eine Expertin der </a:t>
            </a:r>
            <a:r>
              <a:rPr lang="de-DE" sz="1200" dirty="0" err="1">
                <a:solidFill>
                  <a:srgbClr val="000000"/>
                </a:solidFill>
                <a:latin typeface="Verdana" panose="020B0604030504040204" pitchFamily="34" charset="0"/>
                <a:ea typeface="Verdana" panose="020B0604030504040204" pitchFamily="34" charset="0"/>
                <a:cs typeface="Verdana" panose="020B0604030504040204" pitchFamily="34" charset="0"/>
              </a:rPr>
              <a:t>KoKo</a:t>
            </a:r>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 besucht Sie an Ihrer Schule</a:t>
            </a:r>
          </a:p>
          <a:p>
            <a:pPr marL="285750" indent="-285750">
              <a:buFontTx/>
              <a:buChar char="-"/>
            </a:pPr>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in einem ca. zweistündigen Termin werden die Workshops der Sek II individuell besprochen</a:t>
            </a:r>
          </a:p>
          <a:p>
            <a:endPar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de-DE" sz="1200" b="1" dirty="0">
                <a:solidFill>
                  <a:srgbClr val="000000"/>
                </a:solidFill>
                <a:latin typeface="Verdana" panose="020B0604030504040204" pitchFamily="34" charset="0"/>
                <a:ea typeface="Verdana" panose="020B0604030504040204" pitchFamily="34" charset="0"/>
                <a:cs typeface="Verdana" panose="020B0604030504040204" pitchFamily="34" charset="0"/>
              </a:rPr>
              <a:t>Inhalte der Schulung: </a:t>
            </a:r>
          </a:p>
          <a:p>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 Überblick über die Standardelemente der Sek II</a:t>
            </a:r>
          </a:p>
          <a:p>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 Vorstellung von Beispielkonzepten &amp; Handreichungen für die Durchführung</a:t>
            </a:r>
          </a:p>
          <a:p>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 individuelle Anpassung der Beispielkonzepte an die Anforderungen Ihrer Schule</a:t>
            </a:r>
          </a:p>
          <a:p>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 Jahresplanung der Standardelemente der Sek II</a:t>
            </a:r>
          </a:p>
          <a:p>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 Tipps &amp; Tricks zur Umsetzung/Empfehlungen bestimmter Materialien</a:t>
            </a:r>
          </a:p>
        </p:txBody>
      </p:sp>
    </p:spTree>
    <p:extLst>
      <p:ext uri="{BB962C8B-B14F-4D97-AF65-F5344CB8AC3E}">
        <p14:creationId xmlns:p14="http://schemas.microsoft.com/office/powerpoint/2010/main" val="337641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4294967295"/>
          </p:nvPr>
        </p:nvGraphicFramePr>
        <p:xfrm>
          <a:off x="1738282" y="1714488"/>
          <a:ext cx="8229600" cy="453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 4"/>
          <p:cNvGraphicFramePr/>
          <p:nvPr/>
        </p:nvGraphicFramePr>
        <p:xfrm>
          <a:off x="1881158" y="2928934"/>
          <a:ext cx="6953256" cy="33575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Gestreifter Pfeil nach rechts 5"/>
          <p:cNvSpPr/>
          <p:nvPr/>
        </p:nvSpPr>
        <p:spPr>
          <a:xfrm>
            <a:off x="8638849" y="2051818"/>
            <a:ext cx="2107612" cy="3857652"/>
          </a:xfrm>
          <a:prstGeom prst="stripedRightArrow">
            <a:avLst>
              <a:gd name="adj1" fmla="val 50000"/>
              <a:gd name="adj2" fmla="val 60864"/>
            </a:avLst>
          </a:prstGeom>
          <a:solidFill>
            <a:srgbClr val="A3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Anschluss-möglich-</a:t>
            </a:r>
            <a:r>
              <a:rPr lang="de-DE"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keiten</a:t>
            </a:r>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 finden und Anschluss-</a:t>
            </a:r>
            <a:r>
              <a:rPr lang="de-DE"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wege</a:t>
            </a:r>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 vereinbaren</a:t>
            </a:r>
          </a:p>
        </p:txBody>
      </p:sp>
      <p:graphicFrame>
        <p:nvGraphicFramePr>
          <p:cNvPr id="7" name="Diagramm 6"/>
          <p:cNvGraphicFramePr/>
          <p:nvPr/>
        </p:nvGraphicFramePr>
        <p:xfrm>
          <a:off x="1881158" y="4214818"/>
          <a:ext cx="7572428" cy="28575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Titel 2">
            <a:extLst>
              <a:ext uri="{FF2B5EF4-FFF2-40B4-BE49-F238E27FC236}">
                <a16:creationId xmlns:a16="http://schemas.microsoft.com/office/drawing/2014/main" id="{443D05DD-635C-1C69-968C-989FF1B89694}"/>
              </a:ext>
            </a:extLst>
          </p:cNvPr>
          <p:cNvSpPr txBox="1">
            <a:spLocks/>
          </p:cNvSpPr>
          <p:nvPr/>
        </p:nvSpPr>
        <p:spPr>
          <a:xfrm>
            <a:off x="489645" y="365125"/>
            <a:ext cx="8531891" cy="874209"/>
          </a:xfrm>
          <a:prstGeom prst="rect">
            <a:avLst/>
          </a:prstGeom>
        </p:spPr>
        <p:txBody>
          <a:bodyPr/>
          <a:lst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a:lstStyle>
          <a:p>
            <a:r>
              <a:rPr lang="de-DE" dirty="0"/>
              <a:t>Standardelemente in der Sek II</a:t>
            </a:r>
          </a:p>
        </p:txBody>
      </p:sp>
    </p:spTree>
    <p:extLst>
      <p:ext uri="{BB962C8B-B14F-4D97-AF65-F5344CB8AC3E}">
        <p14:creationId xmlns:p14="http://schemas.microsoft.com/office/powerpoint/2010/main" val="1775342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43D05DD-635C-1C69-968C-989FF1B89694}"/>
              </a:ext>
            </a:extLst>
          </p:cNvPr>
          <p:cNvSpPr>
            <a:spLocks noGrp="1"/>
          </p:cNvSpPr>
          <p:nvPr>
            <p:ph type="title"/>
          </p:nvPr>
        </p:nvSpPr>
        <p:spPr>
          <a:xfrm>
            <a:off x="489645" y="347708"/>
            <a:ext cx="8531891" cy="874209"/>
          </a:xfrm>
        </p:spPr>
        <p:txBody>
          <a:bodyPr/>
          <a:lstStyle/>
          <a:p>
            <a:r>
              <a:rPr lang="de-DE" dirty="0"/>
              <a:t>Standardelemente in der Sek II</a:t>
            </a:r>
          </a:p>
        </p:txBody>
      </p:sp>
      <p:sp>
        <p:nvSpPr>
          <p:cNvPr id="4" name="Textplatzhalter 3"/>
          <p:cNvSpPr>
            <a:spLocks noGrp="1"/>
          </p:cNvSpPr>
          <p:nvPr>
            <p:ph type="body" idx="1"/>
          </p:nvPr>
        </p:nvSpPr>
        <p:spPr/>
        <p:txBody>
          <a:bodyPr>
            <a:normAutofit lnSpcReduction="10000"/>
          </a:bodyPr>
          <a:lstStyle/>
          <a:p>
            <a:r>
              <a:rPr lang="de-DE" dirty="0"/>
              <a:t>Kompetenzbereiche</a:t>
            </a:r>
          </a:p>
        </p:txBody>
      </p:sp>
      <p:sp>
        <p:nvSpPr>
          <p:cNvPr id="6" name="Textplatzhalter 5"/>
          <p:cNvSpPr>
            <a:spLocks noGrp="1"/>
          </p:cNvSpPr>
          <p:nvPr>
            <p:ph type="body" idx="10"/>
          </p:nvPr>
        </p:nvSpPr>
        <p:spPr/>
        <p:txBody>
          <a:bodyPr>
            <a:normAutofit lnSpcReduction="10000"/>
          </a:bodyPr>
          <a:lstStyle/>
          <a:p>
            <a:r>
              <a:rPr lang="de-DE" dirty="0"/>
              <a:t>Informationen</a:t>
            </a:r>
          </a:p>
        </p:txBody>
      </p:sp>
      <p:pic>
        <p:nvPicPr>
          <p:cNvPr id="11" name="Inhaltsplatzhalter 10" descr="Ein Bild, das Text enthält.&#10;&#10;Automatisch generierte Beschreibung">
            <a:extLst>
              <a:ext uri="{FF2B5EF4-FFF2-40B4-BE49-F238E27FC236}">
                <a16:creationId xmlns:a16="http://schemas.microsoft.com/office/drawing/2014/main" id="{58994B70-00B1-4221-93F1-D037A8E5ED7C}"/>
              </a:ext>
            </a:extLst>
          </p:cNvPr>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89645" y="2185988"/>
            <a:ext cx="4948642" cy="3684587"/>
          </a:xfrm>
          <a:prstGeom prst="rect">
            <a:avLst/>
          </a:prstGeom>
          <a:effectLst>
            <a:outerShdw blurRad="63500" sx="102000" sy="102000" algn="ctr" rotWithShape="0">
              <a:prstClr val="black">
                <a:alpha val="40000"/>
              </a:prstClr>
            </a:outerShdw>
          </a:effectLst>
        </p:spPr>
      </p:pic>
      <p:sp>
        <p:nvSpPr>
          <p:cNvPr id="14" name="Textfeld 13">
            <a:extLst>
              <a:ext uri="{FF2B5EF4-FFF2-40B4-BE49-F238E27FC236}">
                <a16:creationId xmlns:a16="http://schemas.microsoft.com/office/drawing/2014/main" id="{AAE08533-159C-475D-89C6-7AB73B9E9577}"/>
              </a:ext>
            </a:extLst>
          </p:cNvPr>
          <p:cNvSpPr txBox="1"/>
          <p:nvPr/>
        </p:nvSpPr>
        <p:spPr>
          <a:xfrm>
            <a:off x="6455435" y="2185988"/>
            <a:ext cx="5130982" cy="1261884"/>
          </a:xfrm>
          <a:prstGeom prst="rect">
            <a:avLst/>
          </a:prstGeom>
          <a:solidFill>
            <a:srgbClr val="FFFF00">
              <a:alpha val="24706"/>
            </a:srgbClr>
          </a:solidFill>
          <a:ln>
            <a:solidFill>
              <a:srgbClr val="000000"/>
            </a:solidFill>
          </a:ln>
        </p:spPr>
        <p:txBody>
          <a:bodyPr wrap="square" rtlCol="0">
            <a:spAutoFit/>
          </a:bodyPr>
          <a:lstStyle/>
          <a:p>
            <a:r>
              <a:rPr lang="de-DE" sz="2000" dirty="0">
                <a:solidFill>
                  <a:srgbClr val="26338A"/>
                </a:solidFill>
                <a:latin typeface="Arial" panose="020B0604020202020204" pitchFamily="34" charset="0"/>
                <a:ea typeface="Verdana" panose="020B0604030504040204" pitchFamily="34" charset="0"/>
                <a:cs typeface="Arial" panose="020B0604020202020204" pitchFamily="34" charset="0"/>
              </a:rPr>
              <a:t>Blick in den Workshop-Generator unter </a:t>
            </a:r>
          </a:p>
          <a:p>
            <a:r>
              <a:rPr lang="de-DE" sz="1000" dirty="0">
                <a:solidFill>
                  <a:srgbClr val="26338A"/>
                </a:solidFill>
                <a:latin typeface="Arial" panose="020B0604020202020204" pitchFamily="34" charset="0"/>
                <a:ea typeface="Verdana" panose="020B0604030504040204" pitchFamily="34" charset="0"/>
                <a:cs typeface="Arial" panose="020B0604020202020204" pitchFamily="34" charset="0"/>
                <a:hlinkClick r:id="rId3"/>
              </a:rPr>
              <a:t>www.berufsorientierung-nrw.de/standardelemente/workshops-sek-ii/index.html</a:t>
            </a:r>
            <a:r>
              <a:rPr lang="de-DE" sz="1600" dirty="0">
                <a:solidFill>
                  <a:srgbClr val="26338A"/>
                </a:solidFill>
                <a:ea typeface="Verdana" panose="020B0604030504040204" pitchFamily="34" charset="0"/>
              </a:rPr>
              <a:t>  </a:t>
            </a:r>
          </a:p>
          <a:p>
            <a:r>
              <a:rPr lang="de-DE" sz="2000" dirty="0">
                <a:solidFill>
                  <a:srgbClr val="26338A"/>
                </a:solidFill>
                <a:ea typeface="Verdana" panose="020B0604030504040204" pitchFamily="34" charset="0"/>
              </a:rPr>
              <a:t>Benutzername: </a:t>
            </a:r>
            <a:r>
              <a:rPr lang="de-DE" sz="2000" dirty="0" err="1">
                <a:solidFill>
                  <a:srgbClr val="26338A"/>
                </a:solidFill>
                <a:ea typeface="Verdana" panose="020B0604030504040204" pitchFamily="34" charset="0"/>
              </a:rPr>
              <a:t>ws</a:t>
            </a:r>
            <a:endParaRPr lang="de-DE" sz="2000" dirty="0">
              <a:solidFill>
                <a:srgbClr val="26338A"/>
              </a:solidFill>
              <a:ea typeface="Verdana" panose="020B0604030504040204" pitchFamily="34" charset="0"/>
            </a:endParaRPr>
          </a:p>
          <a:p>
            <a:r>
              <a:rPr lang="de-DE" sz="2000" dirty="0">
                <a:solidFill>
                  <a:srgbClr val="26338A"/>
                </a:solidFill>
                <a:ea typeface="Verdana" panose="020B0604030504040204" pitchFamily="34" charset="0"/>
              </a:rPr>
              <a:t>Kennwort: </a:t>
            </a:r>
            <a:r>
              <a:rPr lang="de-DE" sz="2000" dirty="0" err="1">
                <a:solidFill>
                  <a:srgbClr val="26338A"/>
                </a:solidFill>
                <a:ea typeface="Verdana" panose="020B0604030504040204" pitchFamily="34" charset="0"/>
              </a:rPr>
              <a:t>ws</a:t>
            </a:r>
            <a:endParaRPr lang="de-DE" sz="2000" dirty="0">
              <a:solidFill>
                <a:srgbClr val="26338A"/>
              </a:solidFill>
              <a:ea typeface="Verdana" panose="020B0604030504040204" pitchFamily="34" charset="0"/>
            </a:endParaRPr>
          </a:p>
        </p:txBody>
      </p:sp>
      <p:sp>
        <p:nvSpPr>
          <p:cNvPr id="15" name="Textfeld 14">
            <a:extLst>
              <a:ext uri="{FF2B5EF4-FFF2-40B4-BE49-F238E27FC236}">
                <a16:creationId xmlns:a16="http://schemas.microsoft.com/office/drawing/2014/main" id="{AAE08533-159C-475D-89C6-7AB73B9E9577}"/>
              </a:ext>
            </a:extLst>
          </p:cNvPr>
          <p:cNvSpPr txBox="1"/>
          <p:nvPr/>
        </p:nvSpPr>
        <p:spPr>
          <a:xfrm>
            <a:off x="6455435" y="3797267"/>
            <a:ext cx="5130982" cy="877163"/>
          </a:xfrm>
          <a:prstGeom prst="rect">
            <a:avLst/>
          </a:prstGeom>
          <a:solidFill>
            <a:srgbClr val="FFFF00">
              <a:alpha val="24706"/>
            </a:srgbClr>
          </a:solidFill>
          <a:ln>
            <a:solidFill>
              <a:srgbClr val="000000"/>
            </a:solidFill>
          </a:ln>
        </p:spPr>
        <p:txBody>
          <a:bodyPr wrap="square" rtlCol="0">
            <a:spAutoFit/>
          </a:bodyPr>
          <a:lstStyle/>
          <a:p>
            <a:r>
              <a:rPr lang="de-DE" sz="2000" dirty="0">
                <a:solidFill>
                  <a:srgbClr val="26338A"/>
                </a:solidFill>
                <a:ea typeface="Verdana" panose="020B0604030504040204" pitchFamily="34" charset="0"/>
              </a:rPr>
              <a:t>Alle Informationen und Ergebnisse der </a:t>
            </a:r>
            <a:r>
              <a:rPr lang="de-DE" sz="2000" dirty="0" err="1">
                <a:solidFill>
                  <a:srgbClr val="26338A"/>
                </a:solidFill>
                <a:ea typeface="Verdana" panose="020B0604030504040204" pitchFamily="34" charset="0"/>
              </a:rPr>
              <a:t>Lehrerwork</a:t>
            </a:r>
            <a:r>
              <a:rPr lang="de-DE" sz="2000" dirty="0">
                <a:solidFill>
                  <a:srgbClr val="26338A"/>
                </a:solidFill>
                <a:ea typeface="Verdana" panose="020B0604030504040204" pitchFamily="34" charset="0"/>
              </a:rPr>
              <a:t>-shops zu den Sek II-Standards unter </a:t>
            </a:r>
            <a:br>
              <a:rPr lang="de-DE" sz="2000" dirty="0">
                <a:solidFill>
                  <a:srgbClr val="26338A"/>
                </a:solidFill>
                <a:ea typeface="Verdana" panose="020B0604030504040204" pitchFamily="34" charset="0"/>
              </a:rPr>
            </a:br>
            <a:r>
              <a:rPr lang="de-DE" sz="1100" dirty="0">
                <a:solidFill>
                  <a:srgbClr val="26338A"/>
                </a:solidFill>
                <a:latin typeface="Arial" panose="020B0604020202020204" pitchFamily="34" charset="0"/>
                <a:ea typeface="Verdana" panose="020B0604030504040204" pitchFamily="34" charset="0"/>
                <a:cs typeface="Arial" panose="020B0604020202020204" pitchFamily="34" charset="0"/>
                <a:hlinkClick r:id="rId4"/>
              </a:rPr>
              <a:t>www.kommunale-koordinierung.com/standardelemente/workshops-sek-ii/</a:t>
            </a:r>
            <a:r>
              <a:rPr lang="de-DE" sz="1100" dirty="0">
                <a:solidFill>
                  <a:srgbClr val="26338A"/>
                </a:solidFill>
                <a:latin typeface="Arial" panose="020B0604020202020204" pitchFamily="34" charset="0"/>
                <a:ea typeface="Verdana" panose="020B0604030504040204" pitchFamily="34" charset="0"/>
                <a:cs typeface="Arial" panose="020B0604020202020204" pitchFamily="34" charset="0"/>
              </a:rPr>
              <a:t> </a:t>
            </a:r>
          </a:p>
        </p:txBody>
      </p:sp>
    </p:spTree>
    <p:extLst>
      <p:ext uri="{BB962C8B-B14F-4D97-AF65-F5344CB8AC3E}">
        <p14:creationId xmlns:p14="http://schemas.microsoft.com/office/powerpoint/2010/main" val="29018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43D05DD-635C-1C69-968C-989FF1B89694}"/>
              </a:ext>
            </a:extLst>
          </p:cNvPr>
          <p:cNvSpPr>
            <a:spLocks noGrp="1"/>
          </p:cNvSpPr>
          <p:nvPr>
            <p:ph type="title"/>
          </p:nvPr>
        </p:nvSpPr>
        <p:spPr>
          <a:xfrm>
            <a:off x="489645" y="347708"/>
            <a:ext cx="8531891" cy="874209"/>
          </a:xfrm>
        </p:spPr>
        <p:txBody>
          <a:bodyPr/>
          <a:lstStyle/>
          <a:p>
            <a:r>
              <a:rPr lang="de-DE" dirty="0"/>
              <a:t>Standardelemente in der Sek II</a:t>
            </a:r>
          </a:p>
        </p:txBody>
      </p:sp>
      <p:sp>
        <p:nvSpPr>
          <p:cNvPr id="6" name="Textplatzhalter 5"/>
          <p:cNvSpPr>
            <a:spLocks noGrp="1"/>
          </p:cNvSpPr>
          <p:nvPr>
            <p:ph type="body" idx="10"/>
          </p:nvPr>
        </p:nvSpPr>
        <p:spPr>
          <a:xfrm>
            <a:off x="487674" y="1446380"/>
            <a:ext cx="5365439" cy="410268"/>
          </a:xfrm>
        </p:spPr>
        <p:txBody>
          <a:bodyPr>
            <a:normAutofit lnSpcReduction="10000"/>
          </a:bodyPr>
          <a:lstStyle/>
          <a:p>
            <a:r>
              <a:rPr lang="de-DE" dirty="0"/>
              <a:t>3 Workshops</a:t>
            </a:r>
          </a:p>
        </p:txBody>
      </p:sp>
      <p:pic>
        <p:nvPicPr>
          <p:cNvPr id="9" name="Inhaltsplatzhalter 8">
            <a:extLst>
              <a:ext uri="{FF2B5EF4-FFF2-40B4-BE49-F238E27FC236}">
                <a16:creationId xmlns:a16="http://schemas.microsoft.com/office/drawing/2014/main" id="{ECA41A97-FA91-4DD8-968F-7C43C1845442}"/>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594147" y="2125381"/>
            <a:ext cx="6594451" cy="3778792"/>
          </a:xfrm>
          <a:prstGeom prst="rect">
            <a:avLst/>
          </a:prstGeom>
          <a:effectLst>
            <a:outerShdw blurRad="63500" sx="102000" sy="102000" algn="ctr" rotWithShape="0">
              <a:prstClr val="black">
                <a:alpha val="40000"/>
              </a:prstClr>
            </a:outerShdw>
          </a:effectLst>
        </p:spPr>
      </p:pic>
      <p:sp>
        <p:nvSpPr>
          <p:cNvPr id="13" name="Inhaltsplatzhalter 7"/>
          <p:cNvSpPr>
            <a:spLocks noGrp="1"/>
          </p:cNvSpPr>
          <p:nvPr>
            <p:ph sz="half" idx="1"/>
          </p:nvPr>
        </p:nvSpPr>
        <p:spPr>
          <a:xfrm>
            <a:off x="7368301" y="2125380"/>
            <a:ext cx="3857047" cy="3665819"/>
          </a:xfrm>
        </p:spPr>
        <p:txBody>
          <a:bodyPr>
            <a:normAutofit/>
          </a:bodyPr>
          <a:lstStyle/>
          <a:p>
            <a:r>
              <a:rPr lang="de-DE" sz="2000" dirty="0"/>
              <a:t>3 Workshops jeweils 4 Stunden:</a:t>
            </a:r>
          </a:p>
          <a:p>
            <a:pPr marL="269875" indent="-269875">
              <a:buBlip>
                <a:blip r:embed="rId3"/>
              </a:buBlip>
            </a:pPr>
            <a:r>
              <a:rPr lang="de-DE" sz="2000" b="0" dirty="0"/>
              <a:t>EF:</a:t>
            </a:r>
            <a:br>
              <a:rPr lang="de-DE" sz="2000" b="0" dirty="0"/>
            </a:br>
            <a:r>
              <a:rPr lang="de-DE" sz="2000" b="0" dirty="0"/>
              <a:t>Standortbestimmung oder</a:t>
            </a:r>
            <a:br>
              <a:rPr lang="de-DE" sz="2000" b="0" dirty="0"/>
            </a:br>
            <a:r>
              <a:rPr lang="de-DE" sz="2000" b="0" dirty="0"/>
              <a:t>Reflexionsworkshop</a:t>
            </a:r>
            <a:br>
              <a:rPr lang="de-DE" sz="2000" b="0" dirty="0"/>
            </a:br>
            <a:endParaRPr lang="de-DE" sz="2000" b="0" dirty="0"/>
          </a:p>
          <a:p>
            <a:pPr marL="269875" indent="-269875">
              <a:buBlip>
                <a:blip r:embed="rId3"/>
              </a:buBlip>
            </a:pPr>
            <a:r>
              <a:rPr lang="de-DE" sz="2000" b="0" dirty="0"/>
              <a:t>EF oder Q1:</a:t>
            </a:r>
            <a:br>
              <a:rPr lang="de-DE" sz="2000" b="0" dirty="0"/>
            </a:br>
            <a:r>
              <a:rPr lang="de-DE" sz="2000" b="0" dirty="0"/>
              <a:t>Entscheidungskompetenz I</a:t>
            </a:r>
            <a:br>
              <a:rPr lang="de-DE" sz="2000" b="0" dirty="0"/>
            </a:br>
            <a:endParaRPr lang="de-DE" sz="2000" b="0" dirty="0"/>
          </a:p>
          <a:p>
            <a:pPr marL="269875" indent="-269875">
              <a:buBlip>
                <a:blip r:embed="rId3"/>
              </a:buBlip>
            </a:pPr>
            <a:r>
              <a:rPr lang="de-DE" sz="2000" b="0" dirty="0"/>
              <a:t>Q1 nach den Praxistagen</a:t>
            </a:r>
            <a:br>
              <a:rPr lang="de-DE" sz="2000" b="0" dirty="0"/>
            </a:br>
            <a:r>
              <a:rPr lang="de-DE" sz="2000" b="0" dirty="0"/>
              <a:t>Entscheidungskompetenz II</a:t>
            </a:r>
          </a:p>
        </p:txBody>
      </p:sp>
    </p:spTree>
    <p:extLst>
      <p:ext uri="{BB962C8B-B14F-4D97-AF65-F5344CB8AC3E}">
        <p14:creationId xmlns:p14="http://schemas.microsoft.com/office/powerpoint/2010/main" val="344972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idx="1"/>
          </p:nvPr>
        </p:nvSpPr>
        <p:spPr>
          <a:xfrm>
            <a:off x="489645" y="1252635"/>
            <a:ext cx="11179146" cy="410268"/>
          </a:xfrm>
        </p:spPr>
        <p:txBody>
          <a:bodyPr>
            <a:normAutofit lnSpcReduction="10000"/>
          </a:bodyPr>
          <a:lstStyle/>
          <a:p>
            <a:r>
              <a:rPr lang="de-DE" dirty="0"/>
              <a:t>Workshops</a:t>
            </a:r>
          </a:p>
        </p:txBody>
      </p:sp>
      <p:sp>
        <p:nvSpPr>
          <p:cNvPr id="9" name="Inhaltsplatzhalter 8"/>
          <p:cNvSpPr>
            <a:spLocks noGrp="1"/>
          </p:cNvSpPr>
          <p:nvPr>
            <p:ph sz="half" idx="10"/>
          </p:nvPr>
        </p:nvSpPr>
        <p:spPr>
          <a:xfrm>
            <a:off x="506576" y="1811383"/>
            <a:ext cx="11179146" cy="4519748"/>
          </a:xfrm>
        </p:spPr>
        <p:txBody>
          <a:bodyPr>
            <a:normAutofit/>
          </a:bodyPr>
          <a:lstStyle/>
          <a:p>
            <a:pPr marL="269875" lvl="0" indent="-269875">
              <a:spcBef>
                <a:spcPts val="0"/>
              </a:spcBef>
              <a:spcAft>
                <a:spcPts val="1200"/>
              </a:spcAft>
              <a:buBlip>
                <a:blip r:embed="rId2"/>
              </a:buBlip>
            </a:pPr>
            <a:r>
              <a:rPr lang="de-DE" sz="2000" u="sng" dirty="0">
                <a:solidFill>
                  <a:srgbClr val="26338A"/>
                </a:solidFill>
                <a:ea typeface="Verdana" panose="020B0604030504040204" pitchFamily="34" charset="0"/>
              </a:rPr>
              <a:t>Dauer</a:t>
            </a:r>
            <a:r>
              <a:rPr lang="de-DE" sz="2000" dirty="0">
                <a:solidFill>
                  <a:srgbClr val="26338A"/>
                </a:solidFill>
                <a:ea typeface="Verdana" panose="020B0604030504040204" pitchFamily="34" charset="0"/>
              </a:rPr>
              <a:t>: Mindestens 4 Stunden pro Workshop</a:t>
            </a:r>
            <a:br>
              <a:rPr lang="de-DE" sz="2000" dirty="0">
                <a:solidFill>
                  <a:srgbClr val="26338A"/>
                </a:solidFill>
                <a:ea typeface="Verdana" panose="020B0604030504040204" pitchFamily="34" charset="0"/>
              </a:rPr>
            </a:br>
            <a:endParaRPr lang="de-DE" sz="2000" dirty="0">
              <a:solidFill>
                <a:srgbClr val="26338A"/>
              </a:solidFill>
              <a:ea typeface="Verdana" panose="020B0604030504040204" pitchFamily="34" charset="0"/>
            </a:endParaRPr>
          </a:p>
          <a:p>
            <a:pPr marL="269875" lvl="0" indent="-269875">
              <a:spcBef>
                <a:spcPts val="0"/>
              </a:spcBef>
              <a:spcAft>
                <a:spcPts val="1200"/>
              </a:spcAft>
              <a:buBlip>
                <a:blip r:embed="rId2"/>
              </a:buBlip>
            </a:pPr>
            <a:r>
              <a:rPr lang="de-DE" sz="2000" u="sng" dirty="0">
                <a:solidFill>
                  <a:srgbClr val="26338A"/>
                </a:solidFill>
                <a:ea typeface="Verdana" panose="020B0604030504040204" pitchFamily="34" charset="0"/>
              </a:rPr>
              <a:t>Zeitpunkt</a:t>
            </a:r>
            <a:r>
              <a:rPr lang="de-DE" sz="2000" dirty="0">
                <a:solidFill>
                  <a:srgbClr val="26338A"/>
                </a:solidFill>
                <a:ea typeface="Verdana" panose="020B0604030504040204" pitchFamily="34" charset="0"/>
              </a:rPr>
              <a:t>: Beginn in der EF, schulinterne Regelung auf welche Jahrgangsstufen die Workshops aufgeteilt werden, die aufbauende Reihenfolge muss eingehalten werden.</a:t>
            </a:r>
            <a:br>
              <a:rPr lang="de-DE" sz="2000" dirty="0">
                <a:solidFill>
                  <a:srgbClr val="26338A"/>
                </a:solidFill>
                <a:ea typeface="Verdana" panose="020B0604030504040204" pitchFamily="34" charset="0"/>
              </a:rPr>
            </a:br>
            <a:endParaRPr lang="de-DE" sz="2000" dirty="0">
              <a:solidFill>
                <a:srgbClr val="26338A"/>
              </a:solidFill>
              <a:ea typeface="Verdana" panose="020B0604030504040204" pitchFamily="34" charset="0"/>
            </a:endParaRPr>
          </a:p>
          <a:p>
            <a:pPr marL="269875" lvl="0" indent="-269875">
              <a:spcBef>
                <a:spcPts val="0"/>
              </a:spcBef>
              <a:spcAft>
                <a:spcPts val="1200"/>
              </a:spcAft>
              <a:buBlip>
                <a:blip r:embed="rId2"/>
              </a:buBlip>
            </a:pPr>
            <a:r>
              <a:rPr lang="de-DE" sz="2000" u="sng" dirty="0">
                <a:solidFill>
                  <a:srgbClr val="26338A"/>
                </a:solidFill>
                <a:ea typeface="Verdana" panose="020B0604030504040204" pitchFamily="34" charset="0"/>
              </a:rPr>
              <a:t>Inhaltliche Gestaltung</a:t>
            </a:r>
            <a:r>
              <a:rPr lang="de-DE" sz="2000" dirty="0">
                <a:solidFill>
                  <a:srgbClr val="26338A"/>
                </a:solidFill>
                <a:ea typeface="Verdana" panose="020B0604030504040204" pitchFamily="34" charset="0"/>
              </a:rPr>
              <a:t>:</a:t>
            </a:r>
          </a:p>
          <a:p>
            <a:pPr marL="1004888" lvl="1" indent="-285750">
              <a:spcBef>
                <a:spcPts val="0"/>
              </a:spcBef>
              <a:spcAft>
                <a:spcPts val="1200"/>
              </a:spcAft>
              <a:buFont typeface="Wingdings" panose="05000000000000000000" pitchFamily="2" charset="2"/>
              <a:buChar char="§"/>
            </a:pPr>
            <a:r>
              <a:rPr lang="de-DE" sz="2000" dirty="0">
                <a:solidFill>
                  <a:srgbClr val="26338A"/>
                </a:solidFill>
                <a:ea typeface="Verdana" panose="020B0604030504040204" pitchFamily="34" charset="0"/>
              </a:rPr>
              <a:t>Schule kann eigene Materialien und eigene Formate nutzen</a:t>
            </a:r>
          </a:p>
          <a:p>
            <a:pPr marL="1004888" lvl="1" indent="-285750">
              <a:spcBef>
                <a:spcPts val="0"/>
              </a:spcBef>
              <a:spcAft>
                <a:spcPts val="1200"/>
              </a:spcAft>
              <a:buFont typeface="Wingdings" panose="05000000000000000000" pitchFamily="2" charset="2"/>
              <a:buChar char="§"/>
            </a:pPr>
            <a:r>
              <a:rPr lang="de-DE" sz="2000" dirty="0">
                <a:solidFill>
                  <a:srgbClr val="26338A"/>
                </a:solidFill>
                <a:ea typeface="Verdana" panose="020B0604030504040204" pitchFamily="34" charset="0"/>
              </a:rPr>
              <a:t>Die Workshops bauen strukturell sowie inhaltlich aufeinander auf.</a:t>
            </a:r>
          </a:p>
          <a:p>
            <a:pPr marL="1004888" lvl="1" indent="-285750">
              <a:spcBef>
                <a:spcPts val="0"/>
              </a:spcBef>
              <a:spcAft>
                <a:spcPts val="1200"/>
              </a:spcAft>
              <a:buFont typeface="Wingdings" panose="05000000000000000000" pitchFamily="2" charset="2"/>
              <a:buChar char="§"/>
            </a:pPr>
            <a:r>
              <a:rPr lang="de-DE" sz="2000" dirty="0">
                <a:solidFill>
                  <a:srgbClr val="26338A"/>
                </a:solidFill>
                <a:ea typeface="Verdana" panose="020B0604030504040204" pitchFamily="34" charset="0"/>
              </a:rPr>
              <a:t>Das MSB hat durch Prof. Dr. Tim Brüggemann Materialien konzipieren lassen und auf </a:t>
            </a:r>
            <a:r>
              <a:rPr lang="de-DE" sz="2000" dirty="0">
                <a:solidFill>
                  <a:srgbClr val="26338A"/>
                </a:solidFill>
                <a:ea typeface="Verdana" panose="020B0604030504040204" pitchFamily="34" charset="0"/>
                <a:hlinkClick r:id="rId3"/>
              </a:rPr>
              <a:t>www.berufsorientierung-nrw.de/standardelemente/workshops-sek-ii/index.html</a:t>
            </a:r>
            <a:r>
              <a:rPr lang="de-DE" sz="2000" dirty="0">
                <a:solidFill>
                  <a:srgbClr val="26338A"/>
                </a:solidFill>
                <a:ea typeface="Verdana" panose="020B0604030504040204" pitchFamily="34" charset="0"/>
              </a:rPr>
              <a:t> eingestellt.</a:t>
            </a:r>
          </a:p>
          <a:p>
            <a:endParaRPr lang="de-DE" dirty="0"/>
          </a:p>
        </p:txBody>
      </p:sp>
      <p:sp>
        <p:nvSpPr>
          <p:cNvPr id="7" name="Titel 6"/>
          <p:cNvSpPr>
            <a:spLocks noGrp="1"/>
          </p:cNvSpPr>
          <p:nvPr>
            <p:ph type="title"/>
          </p:nvPr>
        </p:nvSpPr>
        <p:spPr/>
        <p:txBody>
          <a:bodyPr/>
          <a:lstStyle/>
          <a:p>
            <a:r>
              <a:rPr lang="de-DE" dirty="0"/>
              <a:t>Standardelemente Sek II</a:t>
            </a:r>
          </a:p>
        </p:txBody>
      </p:sp>
    </p:spTree>
    <p:extLst>
      <p:ext uri="{BB962C8B-B14F-4D97-AF65-F5344CB8AC3E}">
        <p14:creationId xmlns:p14="http://schemas.microsoft.com/office/powerpoint/2010/main" val="4146413659"/>
      </p:ext>
    </p:extLst>
  </p:cSld>
  <p:clrMapOvr>
    <a:masterClrMapping/>
  </p:clrMapOvr>
</p:sld>
</file>

<file path=ppt/theme/theme1.xml><?xml version="1.0" encoding="utf-8"?>
<a:theme xmlns:a="http://schemas.openxmlformats.org/drawingml/2006/main" name="KOK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126AAFA6-95DD-466F-8E4F-40BD28E753F4}"/>
    </a:ext>
  </a:extLst>
</a:theme>
</file>

<file path=ppt/theme/theme2.xml><?xml version="1.0" encoding="utf-8"?>
<a:theme xmlns:a="http://schemas.openxmlformats.org/drawingml/2006/main" name="DTBO La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9B974635-2050-4558-A549-F0EC52A0676D}"/>
    </a:ext>
  </a:extLst>
</a:theme>
</file>

<file path=ppt/theme/theme3.xml><?xml version="1.0" encoding="utf-8"?>
<a:theme xmlns:a="http://schemas.openxmlformats.org/drawingml/2006/main" name="DTBO kurz">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7DA6CF48-D7CD-4BCF-9117-9996D506890E}"/>
    </a:ext>
  </a:extLst>
</a:theme>
</file>

<file path=ppt/theme/theme4.xml><?xml version="1.0" encoding="utf-8"?>
<a:theme xmlns:a="http://schemas.openxmlformats.org/drawingml/2006/main" name="DÜPB La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71308984-E3B4-4585-81CD-3EEFF82300ED}"/>
    </a:ext>
  </a:extLst>
</a:theme>
</file>

<file path=ppt/theme/theme5.xml><?xml version="1.0" encoding="utf-8"?>
<a:theme xmlns:a="http://schemas.openxmlformats.org/drawingml/2006/main" name="DÜPB Kurz">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4EDA1E49-3512-4F85-9234-A2FDDE032A1F}"/>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07c648-54b4-4cde-8d6f-5b20acc905bc" xsi:nil="true"/>
    <lcf76f155ced4ddcb4097134ff3c332f xmlns="622349e5-e8d6-4c2b-9994-2cbbe46e60f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A989156FAB7904C8D5F4281BE861A4B" ma:contentTypeVersion="16" ma:contentTypeDescription="Ein neues Dokument erstellen." ma:contentTypeScope="" ma:versionID="36ebfbc1a112b3e3ea8faba51f411914">
  <xsd:schema xmlns:xsd="http://www.w3.org/2001/XMLSchema" xmlns:xs="http://www.w3.org/2001/XMLSchema" xmlns:p="http://schemas.microsoft.com/office/2006/metadata/properties" xmlns:ns2="622349e5-e8d6-4c2b-9994-2cbbe46e60f4" xmlns:ns3="f207c648-54b4-4cde-8d6f-5b20acc905bc" targetNamespace="http://schemas.microsoft.com/office/2006/metadata/properties" ma:root="true" ma:fieldsID="028f40d20a25603218bae3225d7463a5" ns2:_="" ns3:_="">
    <xsd:import namespace="622349e5-e8d6-4c2b-9994-2cbbe46e60f4"/>
    <xsd:import namespace="f207c648-54b4-4cde-8d6f-5b20acc905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349e5-e8d6-4c2b-9994-2cbbe46e60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84efc9bf-49f7-4e02-90f0-149fbb6f9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207c648-54b4-4cde-8d6f-5b20acc905b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5910e5d2-0a36-40d0-9839-1a6f648791ef}" ma:internalName="TaxCatchAll" ma:showField="CatchAllData" ma:web="f207c648-54b4-4cde-8d6f-5b20acc905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FE2B29-F2E3-48FF-810B-835A652B964C}">
  <ds:schemaRefs>
    <ds:schemaRef ds:uri="http://purl.org/dc/elements/1.1/"/>
    <ds:schemaRef ds:uri="http://schemas.microsoft.com/office/2006/metadata/properties"/>
    <ds:schemaRef ds:uri="http://schemas.openxmlformats.org/package/2006/metadata/core-properties"/>
    <ds:schemaRef ds:uri="622349e5-e8d6-4c2b-9994-2cbbe46e60f4"/>
    <ds:schemaRef ds:uri="http://purl.org/dc/terms/"/>
    <ds:schemaRef ds:uri="http://schemas.microsoft.com/office/2006/documentManagement/types"/>
    <ds:schemaRef ds:uri="http://schemas.microsoft.com/office/infopath/2007/PartnerControls"/>
    <ds:schemaRef ds:uri="f207c648-54b4-4cde-8d6f-5b20acc905bc"/>
    <ds:schemaRef ds:uri="http://www.w3.org/XML/1998/namespace"/>
    <ds:schemaRef ds:uri="http://purl.org/dc/dcmitype/"/>
  </ds:schemaRefs>
</ds:datastoreItem>
</file>

<file path=customXml/itemProps2.xml><?xml version="1.0" encoding="utf-8"?>
<ds:datastoreItem xmlns:ds="http://schemas.openxmlformats.org/officeDocument/2006/customXml" ds:itemID="{F0E575B6-CA47-4E39-A511-75966DB0912E}">
  <ds:schemaRefs>
    <ds:schemaRef ds:uri="http://schemas.microsoft.com/sharepoint/v3/contenttype/forms"/>
  </ds:schemaRefs>
</ds:datastoreItem>
</file>

<file path=customXml/itemProps3.xml><?xml version="1.0" encoding="utf-8"?>
<ds:datastoreItem xmlns:ds="http://schemas.openxmlformats.org/officeDocument/2006/customXml" ds:itemID="{F4767133-E3B9-47D1-B95D-0646DEBD5F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2349e5-e8d6-4c2b-9994-2cbbe46e60f4"/>
    <ds:schemaRef ds:uri="f207c648-54b4-4cde-8d6f-5b20acc90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16-9_KOKO</Template>
  <TotalTime>0</TotalTime>
  <Words>984</Words>
  <Application>Microsoft Office PowerPoint</Application>
  <PresentationFormat>Breitbild</PresentationFormat>
  <Paragraphs>140</Paragraphs>
  <Slides>15</Slides>
  <Notes>1</Notes>
  <HiddenSlides>0</HiddenSlides>
  <MMClips>0</MMClips>
  <ScaleCrop>false</ScaleCrop>
  <HeadingPairs>
    <vt:vector size="6" baseType="variant">
      <vt:variant>
        <vt:lpstr>Verwendete Schriftarten</vt:lpstr>
      </vt:variant>
      <vt:variant>
        <vt:i4>4</vt:i4>
      </vt:variant>
      <vt:variant>
        <vt:lpstr>Design</vt:lpstr>
      </vt:variant>
      <vt:variant>
        <vt:i4>5</vt:i4>
      </vt:variant>
      <vt:variant>
        <vt:lpstr>Folientitel</vt:lpstr>
      </vt:variant>
      <vt:variant>
        <vt:i4>15</vt:i4>
      </vt:variant>
    </vt:vector>
  </HeadingPairs>
  <TitlesOfParts>
    <vt:vector size="24" baseType="lpstr">
      <vt:lpstr>Arial</vt:lpstr>
      <vt:lpstr>Calibri</vt:lpstr>
      <vt:lpstr>Verdana</vt:lpstr>
      <vt:lpstr>Wingdings</vt:lpstr>
      <vt:lpstr>KOKO</vt:lpstr>
      <vt:lpstr>DTBO Lang</vt:lpstr>
      <vt:lpstr>DTBO kurz</vt:lpstr>
      <vt:lpstr>DÜPB Lang</vt:lpstr>
      <vt:lpstr>DÜPB Kurz</vt:lpstr>
      <vt:lpstr>Teil 4: Standardelemente in der Sek II</vt:lpstr>
      <vt:lpstr>Inhalt der Powerpoint</vt:lpstr>
      <vt:lpstr>Standardelemente in der Sek II</vt:lpstr>
      <vt:lpstr>Erklärfilme KAoA</vt:lpstr>
      <vt:lpstr>Überblick der Standardelemente der Sek II</vt:lpstr>
      <vt:lpstr>PowerPoint-Präsentation</vt:lpstr>
      <vt:lpstr>Standardelemente in der Sek II</vt:lpstr>
      <vt:lpstr>Standardelemente in der Sek II</vt:lpstr>
      <vt:lpstr>Standardelemente Sek II</vt:lpstr>
      <vt:lpstr>Standardelemente in der Sek II </vt:lpstr>
      <vt:lpstr>Standardelemente in der Sek II </vt:lpstr>
      <vt:lpstr>Standardelemente in der Sek II </vt:lpstr>
      <vt:lpstr>Schulische prozessbegleitende Begleitung und Beratung</vt:lpstr>
      <vt:lpstr>Internetauftritt der Kommunalen Koordinierung Düsseldorf</vt:lpstr>
      <vt:lpstr>Grundlagen KAoA</vt:lpstr>
    </vt:vector>
  </TitlesOfParts>
  <Company>ITK Rheinland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 im Layout der Kommunalen Koordinierung</dc:title>
  <dc:creator>Scheid, Ute</dc:creator>
  <cp:lastModifiedBy>Gregor Nachtwey</cp:lastModifiedBy>
  <cp:revision>136</cp:revision>
  <dcterms:created xsi:type="dcterms:W3CDTF">2022-07-07T06:31:39Z</dcterms:created>
  <dcterms:modified xsi:type="dcterms:W3CDTF">2022-08-09T13:13:14Z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0x0101007A989156FAB7904C8D5F4281BE861A4B</vt:lpwstr>
  </property>
  <property fmtid="{D5CDD505-2E9C-101B-9397-08002B2CF9AE}" pid="3" name="MediaServiceImageTags">
    <vt:lpwstr/>
  </property>
</Properties>
</file>